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58" r:id="rId6"/>
    <p:sldId id="259" r:id="rId7"/>
    <p:sldId id="260" r:id="rId8"/>
    <p:sldId id="263" r:id="rId9"/>
    <p:sldId id="267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mine Lynch" userId="47f2c4c7-e330-428b-9e22-b1d3d1921e0f" providerId="ADAL" clId="{B9D391FB-A3C5-4D2D-968F-6A4AA066FEC7}"/>
    <pc:docChg chg="modSld">
      <pc:chgData name="Jasmine Lynch" userId="47f2c4c7-e330-428b-9e22-b1d3d1921e0f" providerId="ADAL" clId="{B9D391FB-A3C5-4D2D-968F-6A4AA066FEC7}" dt="2021-01-18T00:01:48.200" v="20" actId="20577"/>
      <pc:docMkLst>
        <pc:docMk/>
      </pc:docMkLst>
      <pc:sldChg chg="modSp">
        <pc:chgData name="Jasmine Lynch" userId="47f2c4c7-e330-428b-9e22-b1d3d1921e0f" providerId="ADAL" clId="{B9D391FB-A3C5-4D2D-968F-6A4AA066FEC7}" dt="2021-01-18T00:01:48.200" v="20" actId="20577"/>
        <pc:sldMkLst>
          <pc:docMk/>
          <pc:sldMk cId="670561522" sldId="267"/>
        </pc:sldMkLst>
        <pc:spChg chg="mod">
          <ac:chgData name="Jasmine Lynch" userId="47f2c4c7-e330-428b-9e22-b1d3d1921e0f" providerId="ADAL" clId="{B9D391FB-A3C5-4D2D-968F-6A4AA066FEC7}" dt="2021-01-18T00:01:48.200" v="20" actId="20577"/>
          <ac:spMkLst>
            <pc:docMk/>
            <pc:sldMk cId="670561522" sldId="267"/>
            <ac:spMk id="23" creationId="{794DA754-0C84-4749-B5DB-71DD6B2BAFEF}"/>
          </ac:spMkLst>
        </pc:spChg>
      </pc:sldChg>
    </pc:docChg>
  </pc:docChgLst>
  <pc:docChgLst>
    <pc:chgData name="Jasmine Lynch" userId="S::jasmine.lynch@unimelb.edu.au::47f2c4c7-e330-428b-9e22-b1d3d1921e0f" providerId="AD" clId="Web-{7CBE6B3A-82D9-9434-359B-B6F022469944}"/>
    <pc:docChg chg="addSld modSld">
      <pc:chgData name="Jasmine Lynch" userId="S::jasmine.lynch@unimelb.edu.au::47f2c4c7-e330-428b-9e22-b1d3d1921e0f" providerId="AD" clId="Web-{7CBE6B3A-82D9-9434-359B-B6F022469944}" dt="2020-12-01T05:32:15.300" v="2615" actId="20577"/>
      <pc:docMkLst>
        <pc:docMk/>
      </pc:docMkLst>
      <pc:sldChg chg="modSp">
        <pc:chgData name="Jasmine Lynch" userId="S::jasmine.lynch@unimelb.edu.au::47f2c4c7-e330-428b-9e22-b1d3d1921e0f" providerId="AD" clId="Web-{7CBE6B3A-82D9-9434-359B-B6F022469944}" dt="2020-12-01T03:53:59.397" v="2191"/>
        <pc:sldMkLst>
          <pc:docMk/>
          <pc:sldMk cId="1551559995" sldId="258"/>
        </pc:sldMkLst>
        <pc:spChg chg="mod">
          <ac:chgData name="Jasmine Lynch" userId="S::jasmine.lynch@unimelb.edu.au::47f2c4c7-e330-428b-9e22-b1d3d1921e0f" providerId="AD" clId="Web-{7CBE6B3A-82D9-9434-359B-B6F022469944}" dt="2020-12-01T03:25:40.578" v="1694" actId="20577"/>
          <ac:spMkLst>
            <pc:docMk/>
            <pc:sldMk cId="1551559995" sldId="258"/>
            <ac:spMk id="6" creationId="{00000000-0000-0000-0000-000000000000}"/>
          </ac:spMkLst>
        </pc:spChg>
        <pc:graphicFrameChg chg="mod modGraphic">
          <ac:chgData name="Jasmine Lynch" userId="S::jasmine.lynch@unimelb.edu.au::47f2c4c7-e330-428b-9e22-b1d3d1921e0f" providerId="AD" clId="Web-{7CBE6B3A-82D9-9434-359B-B6F022469944}" dt="2020-12-01T03:53:59.397" v="2191"/>
          <ac:graphicFrameMkLst>
            <pc:docMk/>
            <pc:sldMk cId="1551559995" sldId="258"/>
            <ac:graphicFrameMk id="8" creationId="{00000000-0000-0000-0000-000000000000}"/>
          </ac:graphicFrameMkLst>
        </pc:graphicFrameChg>
      </pc:sldChg>
      <pc:sldChg chg="modSp">
        <pc:chgData name="Jasmine Lynch" userId="S::jasmine.lynch@unimelb.edu.au::47f2c4c7-e330-428b-9e22-b1d3d1921e0f" providerId="AD" clId="Web-{7CBE6B3A-82D9-9434-359B-B6F022469944}" dt="2020-12-01T03:52:55.084" v="2145" actId="20577"/>
        <pc:sldMkLst>
          <pc:docMk/>
          <pc:sldMk cId="1172488786" sldId="259"/>
        </pc:sldMkLst>
        <pc:spChg chg="mod">
          <ac:chgData name="Jasmine Lynch" userId="S::jasmine.lynch@unimelb.edu.au::47f2c4c7-e330-428b-9e22-b1d3d1921e0f" providerId="AD" clId="Web-{7CBE6B3A-82D9-9434-359B-B6F022469944}" dt="2020-12-01T03:52:49.508" v="2142" actId="20577"/>
          <ac:spMkLst>
            <pc:docMk/>
            <pc:sldMk cId="1172488786" sldId="259"/>
            <ac:spMk id="3" creationId="{00000000-0000-0000-0000-000000000000}"/>
          </ac:spMkLst>
        </pc:spChg>
        <pc:spChg chg="mod">
          <ac:chgData name="Jasmine Lynch" userId="S::jasmine.lynch@unimelb.edu.au::47f2c4c7-e330-428b-9e22-b1d3d1921e0f" providerId="AD" clId="Web-{7CBE6B3A-82D9-9434-359B-B6F022469944}" dt="2020-12-01T03:52:55.084" v="2145" actId="20577"/>
          <ac:spMkLst>
            <pc:docMk/>
            <pc:sldMk cId="1172488786" sldId="259"/>
            <ac:spMk id="6" creationId="{22EA85B0-779E-4979-8D88-E310755B08D6}"/>
          </ac:spMkLst>
        </pc:spChg>
      </pc:sldChg>
      <pc:sldChg chg="modSp">
        <pc:chgData name="Jasmine Lynch" userId="S::jasmine.lynch@unimelb.edu.au::47f2c4c7-e330-428b-9e22-b1d3d1921e0f" providerId="AD" clId="Web-{7CBE6B3A-82D9-9434-359B-B6F022469944}" dt="2020-12-01T03:55:49.990" v="2194" actId="20577"/>
        <pc:sldMkLst>
          <pc:docMk/>
          <pc:sldMk cId="2224765403" sldId="260"/>
        </pc:sldMkLst>
        <pc:spChg chg="mod">
          <ac:chgData name="Jasmine Lynch" userId="S::jasmine.lynch@unimelb.edu.au::47f2c4c7-e330-428b-9e22-b1d3d1921e0f" providerId="AD" clId="Web-{7CBE6B3A-82D9-9434-359B-B6F022469944}" dt="2020-12-01T00:57:04.318" v="3" actId="20577"/>
          <ac:spMkLst>
            <pc:docMk/>
            <pc:sldMk cId="2224765403" sldId="260"/>
            <ac:spMk id="4" creationId="{00000000-0000-0000-0000-000000000000}"/>
          </ac:spMkLst>
        </pc:spChg>
        <pc:spChg chg="mod">
          <ac:chgData name="Jasmine Lynch" userId="S::jasmine.lynch@unimelb.edu.au::47f2c4c7-e330-428b-9e22-b1d3d1921e0f" providerId="AD" clId="Web-{7CBE6B3A-82D9-9434-359B-B6F022469944}" dt="2020-12-01T03:55:49.990" v="2194" actId="20577"/>
          <ac:spMkLst>
            <pc:docMk/>
            <pc:sldMk cId="2224765403" sldId="260"/>
            <ac:spMk id="19" creationId="{41224E82-851C-4CE3-9CEB-8BE6B8114603}"/>
          </ac:spMkLst>
        </pc:spChg>
      </pc:sldChg>
      <pc:sldChg chg="addSp delSp modSp">
        <pc:chgData name="Jasmine Lynch" userId="S::jasmine.lynch@unimelb.edu.au::47f2c4c7-e330-428b-9e22-b1d3d1921e0f" providerId="AD" clId="Web-{7CBE6B3A-82D9-9434-359B-B6F022469944}" dt="2020-12-01T05:32:13.081" v="2613" actId="20577"/>
        <pc:sldMkLst>
          <pc:docMk/>
          <pc:sldMk cId="3001901330" sldId="263"/>
        </pc:sldMkLst>
        <pc:spChg chg="mod">
          <ac:chgData name="Jasmine Lynch" userId="S::jasmine.lynch@unimelb.edu.au::47f2c4c7-e330-428b-9e22-b1d3d1921e0f" providerId="AD" clId="Web-{7CBE6B3A-82D9-9434-359B-B6F022469944}" dt="2020-12-01T03:57:18.630" v="2306" actId="20577"/>
          <ac:spMkLst>
            <pc:docMk/>
            <pc:sldMk cId="3001901330" sldId="263"/>
            <ac:spMk id="2" creationId="{00000000-0000-0000-0000-000000000000}"/>
          </ac:spMkLst>
        </pc:spChg>
        <pc:spChg chg="del mod">
          <ac:chgData name="Jasmine Lynch" userId="S::jasmine.lynch@unimelb.edu.au::47f2c4c7-e330-428b-9e22-b1d3d1921e0f" providerId="AD" clId="Web-{7CBE6B3A-82D9-9434-359B-B6F022469944}" dt="2020-12-01T01:04:24.948" v="35"/>
          <ac:spMkLst>
            <pc:docMk/>
            <pc:sldMk cId="3001901330" sldId="263"/>
            <ac:spMk id="3" creationId="{00000000-0000-0000-0000-000000000000}"/>
          </ac:spMkLst>
        </pc:spChg>
        <pc:spChg chg="add mod">
          <ac:chgData name="Jasmine Lynch" userId="S::jasmine.lynch@unimelb.edu.au::47f2c4c7-e330-428b-9e22-b1d3d1921e0f" providerId="AD" clId="Web-{7CBE6B3A-82D9-9434-359B-B6F022469944}" dt="2020-12-01T03:48:05.852" v="2067" actId="1076"/>
          <ac:spMkLst>
            <pc:docMk/>
            <pc:sldMk cId="3001901330" sldId="263"/>
            <ac:spMk id="3" creationId="{AC76F453-4092-4D81-B2A8-8C93D2B23E9F}"/>
          </ac:spMkLst>
        </pc:spChg>
        <pc:spChg chg="mod">
          <ac:chgData name="Jasmine Lynch" userId="S::jasmine.lynch@unimelb.edu.au::47f2c4c7-e330-428b-9e22-b1d3d1921e0f" providerId="AD" clId="Web-{7CBE6B3A-82D9-9434-359B-B6F022469944}" dt="2020-12-01T03:47:57.867" v="2065" actId="20577"/>
          <ac:spMkLst>
            <pc:docMk/>
            <pc:sldMk cId="3001901330" sldId="263"/>
            <ac:spMk id="4" creationId="{00000000-0000-0000-0000-000000000000}"/>
          </ac:spMkLst>
        </pc:spChg>
        <pc:spChg chg="del">
          <ac:chgData name="Jasmine Lynch" userId="S::jasmine.lynch@unimelb.edu.au::47f2c4c7-e330-428b-9e22-b1d3d1921e0f" providerId="AD" clId="Web-{7CBE6B3A-82D9-9434-359B-B6F022469944}" dt="2020-12-01T01:09:29.905" v="316"/>
          <ac:spMkLst>
            <pc:docMk/>
            <pc:sldMk cId="3001901330" sldId="263"/>
            <ac:spMk id="5" creationId="{00000000-0000-0000-0000-000000000000}"/>
          </ac:spMkLst>
        </pc:spChg>
        <pc:spChg chg="add mod">
          <ac:chgData name="Jasmine Lynch" userId="S::jasmine.lynch@unimelb.edu.au::47f2c4c7-e330-428b-9e22-b1d3d1921e0f" providerId="AD" clId="Web-{7CBE6B3A-82D9-9434-359B-B6F022469944}" dt="2020-12-01T03:43:43.744" v="2052" actId="1076"/>
          <ac:spMkLst>
            <pc:docMk/>
            <pc:sldMk cId="3001901330" sldId="263"/>
            <ac:spMk id="5" creationId="{41A34336-C5F3-4883-A198-43B18FDE8D58}"/>
          </ac:spMkLst>
        </pc:spChg>
        <pc:spChg chg="del">
          <ac:chgData name="Jasmine Lynch" userId="S::jasmine.lynch@unimelb.edu.au::47f2c4c7-e330-428b-9e22-b1d3d1921e0f" providerId="AD" clId="Web-{7CBE6B3A-82D9-9434-359B-B6F022469944}" dt="2020-12-01T01:09:27.499" v="312"/>
          <ac:spMkLst>
            <pc:docMk/>
            <pc:sldMk cId="3001901330" sldId="263"/>
            <ac:spMk id="6" creationId="{00000000-0000-0000-0000-000000000000}"/>
          </ac:spMkLst>
        </pc:spChg>
        <pc:spChg chg="add mod">
          <ac:chgData name="Jasmine Lynch" userId="S::jasmine.lynch@unimelb.edu.au::47f2c4c7-e330-428b-9e22-b1d3d1921e0f" providerId="AD" clId="Web-{7CBE6B3A-82D9-9434-359B-B6F022469944}" dt="2020-12-01T03:43:43.728" v="2051" actId="1076"/>
          <ac:spMkLst>
            <pc:docMk/>
            <pc:sldMk cId="3001901330" sldId="263"/>
            <ac:spMk id="6" creationId="{5A93B779-D425-4014-B059-5B28238F5C5E}"/>
          </ac:spMkLst>
        </pc:spChg>
        <pc:spChg chg="add mod">
          <ac:chgData name="Jasmine Lynch" userId="S::jasmine.lynch@unimelb.edu.au::47f2c4c7-e330-428b-9e22-b1d3d1921e0f" providerId="AD" clId="Web-{7CBE6B3A-82D9-9434-359B-B6F022469944}" dt="2020-12-01T03:49:02.742" v="2088" actId="20577"/>
          <ac:spMkLst>
            <pc:docMk/>
            <pc:sldMk cId="3001901330" sldId="263"/>
            <ac:spMk id="7" creationId="{1E353F68-4BDF-4C31-A8CC-189122E77144}"/>
          </ac:spMkLst>
        </pc:spChg>
        <pc:spChg chg="add del">
          <ac:chgData name="Jasmine Lynch" userId="S::jasmine.lynch@unimelb.edu.au::47f2c4c7-e330-428b-9e22-b1d3d1921e0f" providerId="AD" clId="Web-{7CBE6B3A-82D9-9434-359B-B6F022469944}" dt="2020-12-01T01:04:54.589" v="47"/>
          <ac:spMkLst>
            <pc:docMk/>
            <pc:sldMk cId="3001901330" sldId="263"/>
            <ac:spMk id="8" creationId="{00000000-0000-0000-0000-000000000000}"/>
          </ac:spMkLst>
        </pc:spChg>
        <pc:spChg chg="add mod">
          <ac:chgData name="Jasmine Lynch" userId="S::jasmine.lynch@unimelb.edu.au::47f2c4c7-e330-428b-9e22-b1d3d1921e0f" providerId="AD" clId="Web-{7CBE6B3A-82D9-9434-359B-B6F022469944}" dt="2020-12-01T05:32:13.081" v="2613" actId="20577"/>
          <ac:spMkLst>
            <pc:docMk/>
            <pc:sldMk cId="3001901330" sldId="263"/>
            <ac:spMk id="8" creationId="{6CE43960-AC2D-4F3C-93D3-81178A284CBD}"/>
          </ac:spMkLst>
        </pc:spChg>
        <pc:spChg chg="add mod">
          <ac:chgData name="Jasmine Lynch" userId="S::jasmine.lynch@unimelb.edu.au::47f2c4c7-e330-428b-9e22-b1d3d1921e0f" providerId="AD" clId="Web-{7CBE6B3A-82D9-9434-359B-B6F022469944}" dt="2020-12-01T05:31:28.814" v="2604" actId="1076"/>
          <ac:spMkLst>
            <pc:docMk/>
            <pc:sldMk cId="3001901330" sldId="263"/>
            <ac:spMk id="9" creationId="{A0CD4394-5F0C-4C0E-9D23-EF19F8E6B1CD}"/>
          </ac:spMkLst>
        </pc:spChg>
        <pc:spChg chg="add del">
          <ac:chgData name="Jasmine Lynch" userId="S::jasmine.lynch@unimelb.edu.au::47f2c4c7-e330-428b-9e22-b1d3d1921e0f" providerId="AD" clId="Web-{7CBE6B3A-82D9-9434-359B-B6F022469944}" dt="2020-12-01T01:04:52.667" v="46"/>
          <ac:spMkLst>
            <pc:docMk/>
            <pc:sldMk cId="3001901330" sldId="263"/>
            <ac:spMk id="11" creationId="{00000000-0000-0000-0000-000000000000}"/>
          </ac:spMkLst>
        </pc:spChg>
        <pc:spChg chg="add del">
          <ac:chgData name="Jasmine Lynch" userId="S::jasmine.lynch@unimelb.edu.au::47f2c4c7-e330-428b-9e22-b1d3d1921e0f" providerId="AD" clId="Web-{7CBE6B3A-82D9-9434-359B-B6F022469944}" dt="2020-12-01T01:04:51.136" v="45"/>
          <ac:spMkLst>
            <pc:docMk/>
            <pc:sldMk cId="3001901330" sldId="263"/>
            <ac:spMk id="13" creationId="{AE805F3B-72E9-4CA8-BEDC-D20FD84D9474}"/>
          </ac:spMkLst>
        </pc:spChg>
        <pc:spChg chg="del">
          <ac:chgData name="Jasmine Lynch" userId="S::jasmine.lynch@unimelb.edu.au::47f2c4c7-e330-428b-9e22-b1d3d1921e0f" providerId="AD" clId="Web-{7CBE6B3A-82D9-9434-359B-B6F022469944}" dt="2020-12-01T01:09:27.499" v="315"/>
          <ac:spMkLst>
            <pc:docMk/>
            <pc:sldMk cId="3001901330" sldId="263"/>
            <ac:spMk id="14" creationId="{00000000-0000-0000-0000-000000000000}"/>
          </ac:spMkLst>
        </pc:spChg>
        <pc:spChg chg="add mod">
          <ac:chgData name="Jasmine Lynch" userId="S::jasmine.lynch@unimelb.edu.au::47f2c4c7-e330-428b-9e22-b1d3d1921e0f" providerId="AD" clId="Web-{7CBE6B3A-82D9-9434-359B-B6F022469944}" dt="2020-12-01T03:48:46.929" v="2075" actId="1076"/>
          <ac:spMkLst>
            <pc:docMk/>
            <pc:sldMk cId="3001901330" sldId="263"/>
            <ac:spMk id="14" creationId="{D07DE04F-85D3-4500-9101-CD98762B1179}"/>
          </ac:spMkLst>
        </pc:spChg>
        <pc:spChg chg="del">
          <ac:chgData name="Jasmine Lynch" userId="S::jasmine.lynch@unimelb.edu.au::47f2c4c7-e330-428b-9e22-b1d3d1921e0f" providerId="AD" clId="Web-{7CBE6B3A-82D9-9434-359B-B6F022469944}" dt="2020-12-01T01:09:27.499" v="311"/>
          <ac:spMkLst>
            <pc:docMk/>
            <pc:sldMk cId="3001901330" sldId="263"/>
            <ac:spMk id="15" creationId="{69FECE31-9862-49A9-BEF6-CEB7D09876B3}"/>
          </ac:spMkLst>
        </pc:spChg>
        <pc:spChg chg="add mod">
          <ac:chgData name="Jasmine Lynch" userId="S::jasmine.lynch@unimelb.edu.au::47f2c4c7-e330-428b-9e22-b1d3d1921e0f" providerId="AD" clId="Web-{7CBE6B3A-82D9-9434-359B-B6F022469944}" dt="2020-12-01T05:31:52.939" v="2610" actId="1076"/>
          <ac:spMkLst>
            <pc:docMk/>
            <pc:sldMk cId="3001901330" sldId="263"/>
            <ac:spMk id="15" creationId="{F783C1EE-2A65-4037-9A99-5C8F5C61EF34}"/>
          </ac:spMkLst>
        </pc:spChg>
        <pc:spChg chg="del">
          <ac:chgData name="Jasmine Lynch" userId="S::jasmine.lynch@unimelb.edu.au::47f2c4c7-e330-428b-9e22-b1d3d1921e0f" providerId="AD" clId="Web-{7CBE6B3A-82D9-9434-359B-B6F022469944}" dt="2020-12-01T01:09:27.499" v="314"/>
          <ac:spMkLst>
            <pc:docMk/>
            <pc:sldMk cId="3001901330" sldId="263"/>
            <ac:spMk id="16" creationId="{00000000-0000-0000-0000-000000000000}"/>
          </ac:spMkLst>
        </pc:spChg>
        <pc:spChg chg="add mod">
          <ac:chgData name="Jasmine Lynch" userId="S::jasmine.lynch@unimelb.edu.au::47f2c4c7-e330-428b-9e22-b1d3d1921e0f" providerId="AD" clId="Web-{7CBE6B3A-82D9-9434-359B-B6F022469944}" dt="2020-12-01T05:31:52.954" v="2611" actId="1076"/>
          <ac:spMkLst>
            <pc:docMk/>
            <pc:sldMk cId="3001901330" sldId="263"/>
            <ac:spMk id="16" creationId="{68DA145E-F444-4C03-B480-4A03FE4E0434}"/>
          </ac:spMkLst>
        </pc:spChg>
        <pc:spChg chg="add mod">
          <ac:chgData name="Jasmine Lynch" userId="S::jasmine.lynch@unimelb.edu.au::47f2c4c7-e330-428b-9e22-b1d3d1921e0f" providerId="AD" clId="Web-{7CBE6B3A-82D9-9434-359B-B6F022469944}" dt="2020-12-01T05:31:52.970" v="2612" actId="1076"/>
          <ac:spMkLst>
            <pc:docMk/>
            <pc:sldMk cId="3001901330" sldId="263"/>
            <ac:spMk id="17" creationId="{D76A2A04-9A0A-4D90-87C1-F5A0B9DD0A67}"/>
          </ac:spMkLst>
        </pc:spChg>
        <pc:spChg chg="del">
          <ac:chgData name="Jasmine Lynch" userId="S::jasmine.lynch@unimelb.edu.au::47f2c4c7-e330-428b-9e22-b1d3d1921e0f" providerId="AD" clId="Web-{7CBE6B3A-82D9-9434-359B-B6F022469944}" dt="2020-12-01T01:09:27.499" v="313"/>
          <ac:spMkLst>
            <pc:docMk/>
            <pc:sldMk cId="3001901330" sldId="263"/>
            <ac:spMk id="18" creationId="{00000000-0000-0000-0000-000000000000}"/>
          </ac:spMkLst>
        </pc:spChg>
        <pc:spChg chg="add mod">
          <ac:chgData name="Jasmine Lynch" userId="S::jasmine.lynch@unimelb.edu.au::47f2c4c7-e330-428b-9e22-b1d3d1921e0f" providerId="AD" clId="Web-{7CBE6B3A-82D9-9434-359B-B6F022469944}" dt="2020-12-01T03:48:41.789" v="2073" actId="20577"/>
          <ac:spMkLst>
            <pc:docMk/>
            <pc:sldMk cId="3001901330" sldId="263"/>
            <ac:spMk id="20" creationId="{61FECC3C-F1EB-4E9A-9BAE-E20FFDE8EF34}"/>
          </ac:spMkLst>
        </pc:spChg>
      </pc:sldChg>
      <pc:sldChg chg="addSp delSp modSp add replId">
        <pc:chgData name="Jasmine Lynch" userId="S::jasmine.lynch@unimelb.edu.au::47f2c4c7-e330-428b-9e22-b1d3d1921e0f" providerId="AD" clId="Web-{7CBE6B3A-82D9-9434-359B-B6F022469944}" dt="2020-12-01T03:57:48.755" v="2338" actId="20577"/>
        <pc:sldMkLst>
          <pc:docMk/>
          <pc:sldMk cId="670561522" sldId="267"/>
        </pc:sldMkLst>
        <pc:spChg chg="del mod">
          <ac:chgData name="Jasmine Lynch" userId="S::jasmine.lynch@unimelb.edu.au::47f2c4c7-e330-428b-9e22-b1d3d1921e0f" providerId="AD" clId="Web-{7CBE6B3A-82D9-9434-359B-B6F022469944}" dt="2020-12-01T03:50:18.210" v="2108"/>
          <ac:spMkLst>
            <pc:docMk/>
            <pc:sldMk cId="670561522" sldId="267"/>
            <ac:spMk id="2" creationId="{00000000-0000-0000-0000-000000000000}"/>
          </ac:spMkLst>
        </pc:spChg>
        <pc:spChg chg="mod">
          <ac:chgData name="Jasmine Lynch" userId="S::jasmine.lynch@unimelb.edu.au::47f2c4c7-e330-428b-9e22-b1d3d1921e0f" providerId="AD" clId="Web-{7CBE6B3A-82D9-9434-359B-B6F022469944}" dt="2020-12-01T03:57:48.755" v="2338" actId="20577"/>
          <ac:spMkLst>
            <pc:docMk/>
            <pc:sldMk cId="670561522" sldId="267"/>
            <ac:spMk id="3" creationId="{00000000-0000-0000-0000-000000000000}"/>
          </ac:spMkLst>
        </pc:spChg>
        <pc:spChg chg="del">
          <ac:chgData name="Jasmine Lynch" userId="S::jasmine.lynch@unimelb.edu.au::47f2c4c7-e330-428b-9e22-b1d3d1921e0f" providerId="AD" clId="Web-{7CBE6B3A-82D9-9434-359B-B6F022469944}" dt="2020-12-01T03:29:57.936" v="1732"/>
          <ac:spMkLst>
            <pc:docMk/>
            <pc:sldMk cId="670561522" sldId="267"/>
            <ac:spMk id="4" creationId="{00000000-0000-0000-0000-000000000000}"/>
          </ac:spMkLst>
        </pc:spChg>
        <pc:spChg chg="del">
          <ac:chgData name="Jasmine Lynch" userId="S::jasmine.lynch@unimelb.edu.au::47f2c4c7-e330-428b-9e22-b1d3d1921e0f" providerId="AD" clId="Web-{7CBE6B3A-82D9-9434-359B-B6F022469944}" dt="2020-12-01T03:49:36.367" v="2095"/>
          <ac:spMkLst>
            <pc:docMk/>
            <pc:sldMk cId="670561522" sldId="267"/>
            <ac:spMk id="5" creationId="{00000000-0000-0000-0000-000000000000}"/>
          </ac:spMkLst>
        </pc:spChg>
        <pc:spChg chg="del mod ord">
          <ac:chgData name="Jasmine Lynch" userId="S::jasmine.lynch@unimelb.edu.au::47f2c4c7-e330-428b-9e22-b1d3d1921e0f" providerId="AD" clId="Web-{7CBE6B3A-82D9-9434-359B-B6F022469944}" dt="2020-12-01T03:49:33.289" v="2094"/>
          <ac:spMkLst>
            <pc:docMk/>
            <pc:sldMk cId="670561522" sldId="267"/>
            <ac:spMk id="6" creationId="{00000000-0000-0000-0000-000000000000}"/>
          </ac:spMkLst>
        </pc:spChg>
        <pc:spChg chg="add mod">
          <ac:chgData name="Jasmine Lynch" userId="S::jasmine.lynch@unimelb.edu.au::47f2c4c7-e330-428b-9e22-b1d3d1921e0f" providerId="AD" clId="Web-{7CBE6B3A-82D9-9434-359B-B6F022469944}" dt="2020-12-01T03:50:25.038" v="2112" actId="20577"/>
          <ac:spMkLst>
            <pc:docMk/>
            <pc:sldMk cId="670561522" sldId="267"/>
            <ac:spMk id="7" creationId="{BF910248-DB87-4E5C-8901-20355410FEC6}"/>
          </ac:spMkLst>
        </pc:spChg>
        <pc:spChg chg="mod">
          <ac:chgData name="Jasmine Lynch" userId="S::jasmine.lynch@unimelb.edu.au::47f2c4c7-e330-428b-9e22-b1d3d1921e0f" providerId="AD" clId="Web-{7CBE6B3A-82D9-9434-359B-B6F022469944}" dt="2020-12-01T03:50:44.054" v="2114" actId="1076"/>
          <ac:spMkLst>
            <pc:docMk/>
            <pc:sldMk cId="670561522" sldId="267"/>
            <ac:spMk id="8" creationId="{00000000-0000-0000-0000-000000000000}"/>
          </ac:spMkLst>
        </pc:spChg>
        <pc:spChg chg="add">
          <ac:chgData name="Jasmine Lynch" userId="S::jasmine.lynch@unimelb.edu.au::47f2c4c7-e330-428b-9e22-b1d3d1921e0f" providerId="AD" clId="Web-{7CBE6B3A-82D9-9434-359B-B6F022469944}" dt="2020-12-01T03:50:53.804" v="2118"/>
          <ac:spMkLst>
            <pc:docMk/>
            <pc:sldMk cId="670561522" sldId="267"/>
            <ac:spMk id="9" creationId="{FA406407-915A-472E-B34A-183DDFB31024}"/>
          </ac:spMkLst>
        </pc:spChg>
        <pc:spChg chg="add">
          <ac:chgData name="Jasmine Lynch" userId="S::jasmine.lynch@unimelb.edu.au::47f2c4c7-e330-428b-9e22-b1d3d1921e0f" providerId="AD" clId="Web-{7CBE6B3A-82D9-9434-359B-B6F022469944}" dt="2020-12-01T03:50:53.819" v="2119"/>
          <ac:spMkLst>
            <pc:docMk/>
            <pc:sldMk cId="670561522" sldId="267"/>
            <ac:spMk id="10" creationId="{1BB09129-CCA1-4884-9276-16CD49E35C71}"/>
          </ac:spMkLst>
        </pc:spChg>
        <pc:spChg chg="mod">
          <ac:chgData name="Jasmine Lynch" userId="S::jasmine.lynch@unimelb.edu.au::47f2c4c7-e330-428b-9e22-b1d3d1921e0f" providerId="AD" clId="Web-{7CBE6B3A-82D9-9434-359B-B6F022469944}" dt="2020-12-01T03:50:44.069" v="2115" actId="1076"/>
          <ac:spMkLst>
            <pc:docMk/>
            <pc:sldMk cId="670561522" sldId="267"/>
            <ac:spMk id="11" creationId="{00000000-0000-0000-0000-000000000000}"/>
          </ac:spMkLst>
        </pc:spChg>
        <pc:spChg chg="mod">
          <ac:chgData name="Jasmine Lynch" userId="S::jasmine.lynch@unimelb.edu.au::47f2c4c7-e330-428b-9e22-b1d3d1921e0f" providerId="AD" clId="Web-{7CBE6B3A-82D9-9434-359B-B6F022469944}" dt="2020-12-01T03:50:44.069" v="2116" actId="1076"/>
          <ac:spMkLst>
            <pc:docMk/>
            <pc:sldMk cId="670561522" sldId="267"/>
            <ac:spMk id="13" creationId="{AE805F3B-72E9-4CA8-BEDC-D20FD84D9474}"/>
          </ac:spMkLst>
        </pc:spChg>
        <pc:spChg chg="del">
          <ac:chgData name="Jasmine Lynch" userId="S::jasmine.lynch@unimelb.edu.au::47f2c4c7-e330-428b-9e22-b1d3d1921e0f" providerId="AD" clId="Web-{7CBE6B3A-82D9-9434-359B-B6F022469944}" dt="2020-12-01T03:49:33.289" v="2093"/>
          <ac:spMkLst>
            <pc:docMk/>
            <pc:sldMk cId="670561522" sldId="267"/>
            <ac:spMk id="14" creationId="{00000000-0000-0000-0000-000000000000}"/>
          </ac:spMkLst>
        </pc:spChg>
        <pc:spChg chg="del">
          <ac:chgData name="Jasmine Lynch" userId="S::jasmine.lynch@unimelb.edu.au::47f2c4c7-e330-428b-9e22-b1d3d1921e0f" providerId="AD" clId="Web-{7CBE6B3A-82D9-9434-359B-B6F022469944}" dt="2020-12-01T03:49:33.289" v="2091"/>
          <ac:spMkLst>
            <pc:docMk/>
            <pc:sldMk cId="670561522" sldId="267"/>
            <ac:spMk id="15" creationId="{69FECE31-9862-49A9-BEF6-CEB7D09876B3}"/>
          </ac:spMkLst>
        </pc:spChg>
        <pc:spChg chg="del">
          <ac:chgData name="Jasmine Lynch" userId="S::jasmine.lynch@unimelb.edu.au::47f2c4c7-e330-428b-9e22-b1d3d1921e0f" providerId="AD" clId="Web-{7CBE6B3A-82D9-9434-359B-B6F022469944}" dt="2020-12-01T03:49:33.289" v="2092"/>
          <ac:spMkLst>
            <pc:docMk/>
            <pc:sldMk cId="670561522" sldId="267"/>
            <ac:spMk id="16" creationId="{00000000-0000-0000-0000-000000000000}"/>
          </ac:spMkLst>
        </pc:spChg>
        <pc:spChg chg="add mod">
          <ac:chgData name="Jasmine Lynch" userId="S::jasmine.lynch@unimelb.edu.au::47f2c4c7-e330-428b-9e22-b1d3d1921e0f" providerId="AD" clId="Web-{7CBE6B3A-82D9-9434-359B-B6F022469944}" dt="2020-12-01T03:50:44.069" v="2117" actId="1076"/>
          <ac:spMkLst>
            <pc:docMk/>
            <pc:sldMk cId="670561522" sldId="267"/>
            <ac:spMk id="17" creationId="{83C7075C-F347-4319-91AC-E9B5471DC71E}"/>
          </ac:spMkLst>
        </pc:spChg>
        <pc:spChg chg="del">
          <ac:chgData name="Jasmine Lynch" userId="S::jasmine.lynch@unimelb.edu.au::47f2c4c7-e330-428b-9e22-b1d3d1921e0f" providerId="AD" clId="Web-{7CBE6B3A-82D9-9434-359B-B6F022469944}" dt="2020-12-01T03:49:38.726" v="2096"/>
          <ac:spMkLst>
            <pc:docMk/>
            <pc:sldMk cId="670561522" sldId="267"/>
            <ac:spMk id="18" creationId="{00000000-0000-0000-0000-000000000000}"/>
          </ac:spMkLst>
        </pc:spChg>
        <pc:spChg chg="add mod">
          <ac:chgData name="Jasmine Lynch" userId="S::jasmine.lynch@unimelb.edu.au::47f2c4c7-e330-428b-9e22-b1d3d1921e0f" providerId="AD" clId="Web-{7CBE6B3A-82D9-9434-359B-B6F022469944}" dt="2020-12-01T03:56:42.614" v="2300" actId="14100"/>
          <ac:spMkLst>
            <pc:docMk/>
            <pc:sldMk cId="670561522" sldId="267"/>
            <ac:spMk id="23" creationId="{794DA754-0C84-4749-B5DB-71DD6B2BAFEF}"/>
          </ac:spMkLst>
        </pc:spChg>
      </pc:sldChg>
    </pc:docChg>
  </pc:docChgLst>
  <pc:docChgLst>
    <pc:chgData name="Jasmine Lynch" userId="47f2c4c7-e330-428b-9e22-b1d3d1921e0f" providerId="ADAL" clId="{4AF78CF8-D6E1-4D60-ABA7-6F2CC1EEF39C}"/>
    <pc:docChg chg="undo custSel modSld">
      <pc:chgData name="Jasmine Lynch" userId="47f2c4c7-e330-428b-9e22-b1d3d1921e0f" providerId="ADAL" clId="{4AF78CF8-D6E1-4D60-ABA7-6F2CC1EEF39C}" dt="2020-12-10T01:00:58.023" v="1321" actId="1036"/>
      <pc:docMkLst>
        <pc:docMk/>
      </pc:docMkLst>
      <pc:sldChg chg="addSp modSp">
        <pc:chgData name="Jasmine Lynch" userId="47f2c4c7-e330-428b-9e22-b1d3d1921e0f" providerId="ADAL" clId="{4AF78CF8-D6E1-4D60-ABA7-6F2CC1EEF39C}" dt="2020-12-07T23:17:45.041" v="953" actId="207"/>
        <pc:sldMkLst>
          <pc:docMk/>
          <pc:sldMk cId="1551559995" sldId="258"/>
        </pc:sldMkLst>
        <pc:spChg chg="mod">
          <ac:chgData name="Jasmine Lynch" userId="47f2c4c7-e330-428b-9e22-b1d3d1921e0f" providerId="ADAL" clId="{4AF78CF8-D6E1-4D60-ABA7-6F2CC1EEF39C}" dt="2020-12-07T23:17:00.461" v="907" actId="313"/>
          <ac:spMkLst>
            <pc:docMk/>
            <pc:sldMk cId="1551559995" sldId="258"/>
            <ac:spMk id="6" creationId="{00000000-0000-0000-0000-000000000000}"/>
          </ac:spMkLst>
        </pc:spChg>
        <pc:graphicFrameChg chg="mod modGraphic">
          <ac:chgData name="Jasmine Lynch" userId="47f2c4c7-e330-428b-9e22-b1d3d1921e0f" providerId="ADAL" clId="{4AF78CF8-D6E1-4D60-ABA7-6F2CC1EEF39C}" dt="2020-12-07T23:17:45.041" v="953" actId="207"/>
          <ac:graphicFrameMkLst>
            <pc:docMk/>
            <pc:sldMk cId="1551559995" sldId="258"/>
            <ac:graphicFrameMk id="8" creationId="{00000000-0000-0000-0000-000000000000}"/>
          </ac:graphicFrameMkLst>
        </pc:graphicFrameChg>
        <pc:picChg chg="add">
          <ac:chgData name="Jasmine Lynch" userId="47f2c4c7-e330-428b-9e22-b1d3d1921e0f" providerId="ADAL" clId="{4AF78CF8-D6E1-4D60-ABA7-6F2CC1EEF39C}" dt="2020-11-12T03:03:02.595" v="258"/>
          <ac:picMkLst>
            <pc:docMk/>
            <pc:sldMk cId="1551559995" sldId="258"/>
            <ac:picMk id="5" creationId="{AC17263D-E67D-4AD1-BB8B-FDFA0AE29F82}"/>
          </ac:picMkLst>
        </pc:picChg>
      </pc:sldChg>
      <pc:sldChg chg="addSp delSp modSp">
        <pc:chgData name="Jasmine Lynch" userId="47f2c4c7-e330-428b-9e22-b1d3d1921e0f" providerId="ADAL" clId="{4AF78CF8-D6E1-4D60-ABA7-6F2CC1EEF39C}" dt="2020-12-07T23:17:51.749" v="954" actId="207"/>
        <pc:sldMkLst>
          <pc:docMk/>
          <pc:sldMk cId="1172488786" sldId="259"/>
        </pc:sldMkLst>
        <pc:spChg chg="del">
          <ac:chgData name="Jasmine Lynch" userId="47f2c4c7-e330-428b-9e22-b1d3d1921e0f" providerId="ADAL" clId="{4AF78CF8-D6E1-4D60-ABA7-6F2CC1EEF39C}" dt="2020-11-18T05:48:33.525" v="424" actId="478"/>
          <ac:spMkLst>
            <pc:docMk/>
            <pc:sldMk cId="1172488786" sldId="259"/>
            <ac:spMk id="2" creationId="{00000000-0000-0000-0000-000000000000}"/>
          </ac:spMkLst>
        </pc:spChg>
        <pc:spChg chg="del mod">
          <ac:chgData name="Jasmine Lynch" userId="47f2c4c7-e330-428b-9e22-b1d3d1921e0f" providerId="ADAL" clId="{4AF78CF8-D6E1-4D60-ABA7-6F2CC1EEF39C}" dt="2020-11-18T05:49:13.171" v="505" actId="478"/>
          <ac:spMkLst>
            <pc:docMk/>
            <pc:sldMk cId="1172488786" sldId="259"/>
            <ac:spMk id="5" creationId="{00000000-0000-0000-0000-000000000000}"/>
          </ac:spMkLst>
        </pc:spChg>
        <pc:spChg chg="mod">
          <ac:chgData name="Jasmine Lynch" userId="47f2c4c7-e330-428b-9e22-b1d3d1921e0f" providerId="ADAL" clId="{4AF78CF8-D6E1-4D60-ABA7-6F2CC1EEF39C}" dt="2020-12-07T23:17:51.749" v="954" actId="207"/>
          <ac:spMkLst>
            <pc:docMk/>
            <pc:sldMk cId="1172488786" sldId="259"/>
            <ac:spMk id="6" creationId="{22EA85B0-779E-4979-8D88-E310755B08D6}"/>
          </ac:spMkLst>
        </pc:spChg>
        <pc:spChg chg="add mod">
          <ac:chgData name="Jasmine Lynch" userId="47f2c4c7-e330-428b-9e22-b1d3d1921e0f" providerId="ADAL" clId="{4AF78CF8-D6E1-4D60-ABA7-6F2CC1EEF39C}" dt="2020-11-18T05:49:09.595" v="504" actId="20577"/>
          <ac:spMkLst>
            <pc:docMk/>
            <pc:sldMk cId="1172488786" sldId="259"/>
            <ac:spMk id="8" creationId="{39156393-1D83-431E-A14C-B2C077F8E828}"/>
          </ac:spMkLst>
        </pc:spChg>
        <pc:picChg chg="add">
          <ac:chgData name="Jasmine Lynch" userId="47f2c4c7-e330-428b-9e22-b1d3d1921e0f" providerId="ADAL" clId="{4AF78CF8-D6E1-4D60-ABA7-6F2CC1EEF39C}" dt="2020-11-12T03:03:15.052" v="261"/>
          <ac:picMkLst>
            <pc:docMk/>
            <pc:sldMk cId="1172488786" sldId="259"/>
            <ac:picMk id="7" creationId="{ED4D21F5-34B7-4555-AEEB-D5DBA3F4FFC0}"/>
          </ac:picMkLst>
        </pc:picChg>
      </pc:sldChg>
      <pc:sldChg chg="addSp">
        <pc:chgData name="Jasmine Lynch" userId="47f2c4c7-e330-428b-9e22-b1d3d1921e0f" providerId="ADAL" clId="{4AF78CF8-D6E1-4D60-ABA7-6F2CC1EEF39C}" dt="2020-11-12T03:03:04.208" v="259"/>
        <pc:sldMkLst>
          <pc:docMk/>
          <pc:sldMk cId="2224765403" sldId="260"/>
        </pc:sldMkLst>
        <pc:picChg chg="add">
          <ac:chgData name="Jasmine Lynch" userId="47f2c4c7-e330-428b-9e22-b1d3d1921e0f" providerId="ADAL" clId="{4AF78CF8-D6E1-4D60-ABA7-6F2CC1EEF39C}" dt="2020-11-12T03:03:04.208" v="259"/>
          <ac:picMkLst>
            <pc:docMk/>
            <pc:sldMk cId="2224765403" sldId="260"/>
            <ac:picMk id="7" creationId="{76427E05-94DE-430D-98F5-869C0F74D27B}"/>
          </ac:picMkLst>
        </pc:picChg>
      </pc:sldChg>
      <pc:sldChg chg="addSp modSp">
        <pc:chgData name="Jasmine Lynch" userId="47f2c4c7-e330-428b-9e22-b1d3d1921e0f" providerId="ADAL" clId="{4AF78CF8-D6E1-4D60-ABA7-6F2CC1EEF39C}" dt="2020-12-10T01:00:58.023" v="1321" actId="1036"/>
        <pc:sldMkLst>
          <pc:docMk/>
          <pc:sldMk cId="3001901330" sldId="263"/>
        </pc:sldMkLst>
        <pc:spChg chg="mod">
          <ac:chgData name="Jasmine Lynch" userId="47f2c4c7-e330-428b-9e22-b1d3d1921e0f" providerId="ADAL" clId="{4AF78CF8-D6E1-4D60-ABA7-6F2CC1EEF39C}" dt="2020-12-07T23:19:31.080" v="1052" actId="20577"/>
          <ac:spMkLst>
            <pc:docMk/>
            <pc:sldMk cId="3001901330" sldId="263"/>
            <ac:spMk id="2" creationId="{00000000-0000-0000-0000-000000000000}"/>
          </ac:spMkLst>
        </pc:spChg>
        <pc:spChg chg="mod">
          <ac:chgData name="Jasmine Lynch" userId="47f2c4c7-e330-428b-9e22-b1d3d1921e0f" providerId="ADAL" clId="{4AF78CF8-D6E1-4D60-ABA7-6F2CC1EEF39C}" dt="2020-11-18T05:50:58.654" v="575" actId="113"/>
          <ac:spMkLst>
            <pc:docMk/>
            <pc:sldMk cId="3001901330" sldId="263"/>
            <ac:spMk id="3" creationId="{00000000-0000-0000-0000-000000000000}"/>
          </ac:spMkLst>
        </pc:spChg>
        <pc:spChg chg="mod">
          <ac:chgData name="Jasmine Lynch" userId="47f2c4c7-e330-428b-9e22-b1d3d1921e0f" providerId="ADAL" clId="{4AF78CF8-D6E1-4D60-ABA7-6F2CC1EEF39C}" dt="2020-12-07T23:19:53.573" v="1062" actId="20577"/>
          <ac:spMkLst>
            <pc:docMk/>
            <pc:sldMk cId="3001901330" sldId="263"/>
            <ac:spMk id="4" creationId="{00000000-0000-0000-0000-000000000000}"/>
          </ac:spMkLst>
        </pc:spChg>
        <pc:spChg chg="mod">
          <ac:chgData name="Jasmine Lynch" userId="47f2c4c7-e330-428b-9e22-b1d3d1921e0f" providerId="ADAL" clId="{4AF78CF8-D6E1-4D60-ABA7-6F2CC1EEF39C}" dt="2020-11-18T05:54:23.813" v="856" actId="20577"/>
          <ac:spMkLst>
            <pc:docMk/>
            <pc:sldMk cId="3001901330" sldId="263"/>
            <ac:spMk id="5" creationId="{00000000-0000-0000-0000-000000000000}"/>
          </ac:spMkLst>
        </pc:spChg>
        <pc:spChg chg="mod">
          <ac:chgData name="Jasmine Lynch" userId="47f2c4c7-e330-428b-9e22-b1d3d1921e0f" providerId="ADAL" clId="{4AF78CF8-D6E1-4D60-ABA7-6F2CC1EEF39C}" dt="2020-11-18T05:48:06.146" v="397" actId="20577"/>
          <ac:spMkLst>
            <pc:docMk/>
            <pc:sldMk cId="3001901330" sldId="263"/>
            <ac:spMk id="8" creationId="{00000000-0000-0000-0000-000000000000}"/>
          </ac:spMkLst>
        </pc:spChg>
        <pc:spChg chg="mod">
          <ac:chgData name="Jasmine Lynch" userId="47f2c4c7-e330-428b-9e22-b1d3d1921e0f" providerId="ADAL" clId="{4AF78CF8-D6E1-4D60-ABA7-6F2CC1EEF39C}" dt="2020-12-10T01:00:32.536" v="1292" actId="20578"/>
          <ac:spMkLst>
            <pc:docMk/>
            <pc:sldMk cId="3001901330" sldId="263"/>
            <ac:spMk id="8" creationId="{6CE43960-AC2D-4F3C-93D3-81178A284CBD}"/>
          </ac:spMkLst>
        </pc:spChg>
        <pc:spChg chg="mod">
          <ac:chgData name="Jasmine Lynch" userId="47f2c4c7-e330-428b-9e22-b1d3d1921e0f" providerId="ADAL" clId="{4AF78CF8-D6E1-4D60-ABA7-6F2CC1EEF39C}" dt="2020-12-04T00:01:23.759" v="875" actId="20577"/>
          <ac:spMkLst>
            <pc:docMk/>
            <pc:sldMk cId="3001901330" sldId="263"/>
            <ac:spMk id="9" creationId="{A0CD4394-5F0C-4C0E-9D23-EF19F8E6B1CD}"/>
          </ac:spMkLst>
        </pc:spChg>
        <pc:spChg chg="mod">
          <ac:chgData name="Jasmine Lynch" userId="47f2c4c7-e330-428b-9e22-b1d3d1921e0f" providerId="ADAL" clId="{4AF78CF8-D6E1-4D60-ABA7-6F2CC1EEF39C}" dt="2020-11-18T05:48:04.062" v="396" actId="20577"/>
          <ac:spMkLst>
            <pc:docMk/>
            <pc:sldMk cId="3001901330" sldId="263"/>
            <ac:spMk id="11" creationId="{00000000-0000-0000-0000-000000000000}"/>
          </ac:spMkLst>
        </pc:spChg>
        <pc:spChg chg="add mod">
          <ac:chgData name="Jasmine Lynch" userId="47f2c4c7-e330-428b-9e22-b1d3d1921e0f" providerId="ADAL" clId="{4AF78CF8-D6E1-4D60-ABA7-6F2CC1EEF39C}" dt="2020-11-18T05:51:05.882" v="577" actId="1076"/>
          <ac:spMkLst>
            <pc:docMk/>
            <pc:sldMk cId="3001901330" sldId="263"/>
            <ac:spMk id="13" creationId="{AE805F3B-72E9-4CA8-BEDC-D20FD84D9474}"/>
          </ac:spMkLst>
        </pc:spChg>
        <pc:spChg chg="mod">
          <ac:chgData name="Jasmine Lynch" userId="47f2c4c7-e330-428b-9e22-b1d3d1921e0f" providerId="ADAL" clId="{4AF78CF8-D6E1-4D60-ABA7-6F2CC1EEF39C}" dt="2020-11-18T05:52:31.030" v="779" actId="1076"/>
          <ac:spMkLst>
            <pc:docMk/>
            <pc:sldMk cId="3001901330" sldId="263"/>
            <ac:spMk id="14" creationId="{00000000-0000-0000-0000-000000000000}"/>
          </ac:spMkLst>
        </pc:spChg>
        <pc:spChg chg="mod">
          <ac:chgData name="Jasmine Lynch" userId="47f2c4c7-e330-428b-9e22-b1d3d1921e0f" providerId="ADAL" clId="{4AF78CF8-D6E1-4D60-ABA7-6F2CC1EEF39C}" dt="2020-12-07T23:20:46.270" v="1087" actId="207"/>
          <ac:spMkLst>
            <pc:docMk/>
            <pc:sldMk cId="3001901330" sldId="263"/>
            <ac:spMk id="14" creationId="{D07DE04F-85D3-4500-9101-CD98762B1179}"/>
          </ac:spMkLst>
        </pc:spChg>
        <pc:spChg chg="add mod">
          <ac:chgData name="Jasmine Lynch" userId="47f2c4c7-e330-428b-9e22-b1d3d1921e0f" providerId="ADAL" clId="{4AF78CF8-D6E1-4D60-ABA7-6F2CC1EEF39C}" dt="2020-11-18T05:52:41.338" v="782" actId="1076"/>
          <ac:spMkLst>
            <pc:docMk/>
            <pc:sldMk cId="3001901330" sldId="263"/>
            <ac:spMk id="15" creationId="{69FECE31-9862-49A9-BEF6-CEB7D09876B3}"/>
          </ac:spMkLst>
        </pc:spChg>
        <pc:spChg chg="mod">
          <ac:chgData name="Jasmine Lynch" userId="47f2c4c7-e330-428b-9e22-b1d3d1921e0f" providerId="ADAL" clId="{4AF78CF8-D6E1-4D60-ABA7-6F2CC1EEF39C}" dt="2020-12-04T00:02:18.441" v="889" actId="1038"/>
          <ac:spMkLst>
            <pc:docMk/>
            <pc:sldMk cId="3001901330" sldId="263"/>
            <ac:spMk id="15" creationId="{F783C1EE-2A65-4037-9A99-5C8F5C61EF34}"/>
          </ac:spMkLst>
        </pc:spChg>
        <pc:spChg chg="mod">
          <ac:chgData name="Jasmine Lynch" userId="47f2c4c7-e330-428b-9e22-b1d3d1921e0f" providerId="ADAL" clId="{4AF78CF8-D6E1-4D60-ABA7-6F2CC1EEF39C}" dt="2020-11-18T05:52:33.131" v="780" actId="1076"/>
          <ac:spMkLst>
            <pc:docMk/>
            <pc:sldMk cId="3001901330" sldId="263"/>
            <ac:spMk id="16" creationId="{00000000-0000-0000-0000-000000000000}"/>
          </ac:spMkLst>
        </pc:spChg>
        <pc:spChg chg="mod">
          <ac:chgData name="Jasmine Lynch" userId="47f2c4c7-e330-428b-9e22-b1d3d1921e0f" providerId="ADAL" clId="{4AF78CF8-D6E1-4D60-ABA7-6F2CC1EEF39C}" dt="2020-12-04T00:02:18.441" v="889" actId="1038"/>
          <ac:spMkLst>
            <pc:docMk/>
            <pc:sldMk cId="3001901330" sldId="263"/>
            <ac:spMk id="16" creationId="{68DA145E-F444-4C03-B480-4A03FE4E0434}"/>
          </ac:spMkLst>
        </pc:spChg>
        <pc:spChg chg="mod">
          <ac:chgData name="Jasmine Lynch" userId="47f2c4c7-e330-428b-9e22-b1d3d1921e0f" providerId="ADAL" clId="{4AF78CF8-D6E1-4D60-ABA7-6F2CC1EEF39C}" dt="2020-12-04T00:02:18.441" v="889" actId="1038"/>
          <ac:spMkLst>
            <pc:docMk/>
            <pc:sldMk cId="3001901330" sldId="263"/>
            <ac:spMk id="17" creationId="{D76A2A04-9A0A-4D90-87C1-F5A0B9DD0A67}"/>
          </ac:spMkLst>
        </pc:spChg>
        <pc:spChg chg="mod">
          <ac:chgData name="Jasmine Lynch" userId="47f2c4c7-e330-428b-9e22-b1d3d1921e0f" providerId="ADAL" clId="{4AF78CF8-D6E1-4D60-ABA7-6F2CC1EEF39C}" dt="2020-11-18T05:52:58.028" v="783" actId="1076"/>
          <ac:spMkLst>
            <pc:docMk/>
            <pc:sldMk cId="3001901330" sldId="263"/>
            <ac:spMk id="18" creationId="{00000000-0000-0000-0000-000000000000}"/>
          </ac:spMkLst>
        </pc:spChg>
        <pc:spChg chg="add mod">
          <ac:chgData name="Jasmine Lynch" userId="47f2c4c7-e330-428b-9e22-b1d3d1921e0f" providerId="ADAL" clId="{4AF78CF8-D6E1-4D60-ABA7-6F2CC1EEF39C}" dt="2020-12-10T01:00:58.023" v="1321" actId="1036"/>
          <ac:spMkLst>
            <pc:docMk/>
            <pc:sldMk cId="3001901330" sldId="263"/>
            <ac:spMk id="18" creationId="{DC0243C9-8A68-4762-89E6-1E348EE7E477}"/>
          </ac:spMkLst>
        </pc:spChg>
        <pc:spChg chg="mod">
          <ac:chgData name="Jasmine Lynch" userId="47f2c4c7-e330-428b-9e22-b1d3d1921e0f" providerId="ADAL" clId="{4AF78CF8-D6E1-4D60-ABA7-6F2CC1EEF39C}" dt="2020-12-07T23:19:58.327" v="1066" actId="20577"/>
          <ac:spMkLst>
            <pc:docMk/>
            <pc:sldMk cId="3001901330" sldId="263"/>
            <ac:spMk id="20" creationId="{61FECC3C-F1EB-4E9A-9BAE-E20FFDE8EF34}"/>
          </ac:spMkLst>
        </pc:spChg>
        <pc:picChg chg="add">
          <ac:chgData name="Jasmine Lynch" userId="47f2c4c7-e330-428b-9e22-b1d3d1921e0f" providerId="ADAL" clId="{4AF78CF8-D6E1-4D60-ABA7-6F2CC1EEF39C}" dt="2020-11-12T03:03:06.004" v="260"/>
          <ac:picMkLst>
            <pc:docMk/>
            <pc:sldMk cId="3001901330" sldId="263"/>
            <ac:picMk id="12" creationId="{072B64C5-CA9C-4412-B585-394DE20EB4DC}"/>
          </ac:picMkLst>
        </pc:picChg>
      </pc:sldChg>
      <pc:sldChg chg="addSp modSp">
        <pc:chgData name="Jasmine Lynch" userId="47f2c4c7-e330-428b-9e22-b1d3d1921e0f" providerId="ADAL" clId="{4AF78CF8-D6E1-4D60-ABA7-6F2CC1EEF39C}" dt="2020-12-07T23:20:23.337" v="1086" actId="20577"/>
        <pc:sldMkLst>
          <pc:docMk/>
          <pc:sldMk cId="4010637820" sldId="266"/>
        </pc:sldMkLst>
        <pc:spChg chg="mod">
          <ac:chgData name="Jasmine Lynch" userId="47f2c4c7-e330-428b-9e22-b1d3d1921e0f" providerId="ADAL" clId="{4AF78CF8-D6E1-4D60-ABA7-6F2CC1EEF39C}" dt="2020-12-07T23:20:23.337" v="1086" actId="20577"/>
          <ac:spMkLst>
            <pc:docMk/>
            <pc:sldMk cId="4010637820" sldId="266"/>
            <ac:spMk id="4" creationId="{2F7504EB-184F-4AA7-9118-2CD5CE2C778F}"/>
          </ac:spMkLst>
        </pc:spChg>
        <pc:spChg chg="mod">
          <ac:chgData name="Jasmine Lynch" userId="47f2c4c7-e330-428b-9e22-b1d3d1921e0f" providerId="ADAL" clId="{4AF78CF8-D6E1-4D60-ABA7-6F2CC1EEF39C}" dt="2020-11-26T22:40:45.176" v="861" actId="20577"/>
          <ac:spMkLst>
            <pc:docMk/>
            <pc:sldMk cId="4010637820" sldId="266"/>
            <ac:spMk id="6" creationId="{24B2B709-58C0-4F9A-8283-BA1D266B5984}"/>
          </ac:spMkLst>
        </pc:spChg>
        <pc:picChg chg="add mod">
          <ac:chgData name="Jasmine Lynch" userId="47f2c4c7-e330-428b-9e22-b1d3d1921e0f" providerId="ADAL" clId="{4AF78CF8-D6E1-4D60-ABA7-6F2CC1EEF39C}" dt="2020-11-12T03:02:59.869" v="257" actId="1076"/>
          <ac:picMkLst>
            <pc:docMk/>
            <pc:sldMk cId="4010637820" sldId="266"/>
            <ac:picMk id="3" creationId="{2D4A5088-A876-4800-9265-B0038C82B013}"/>
          </ac:picMkLst>
        </pc:picChg>
      </pc:sldChg>
      <pc:sldChg chg="modSp">
        <pc:chgData name="Jasmine Lynch" userId="47f2c4c7-e330-428b-9e22-b1d3d1921e0f" providerId="ADAL" clId="{4AF78CF8-D6E1-4D60-ABA7-6F2CC1EEF39C}" dt="2020-12-07T23:18:48.793" v="1049" actId="20577"/>
        <pc:sldMkLst>
          <pc:docMk/>
          <pc:sldMk cId="670561522" sldId="267"/>
        </pc:sldMkLst>
        <pc:spChg chg="mod">
          <ac:chgData name="Jasmine Lynch" userId="47f2c4c7-e330-428b-9e22-b1d3d1921e0f" providerId="ADAL" clId="{4AF78CF8-D6E1-4D60-ABA7-6F2CC1EEF39C}" dt="2020-12-07T23:18:48.793" v="1049" actId="20577"/>
          <ac:spMkLst>
            <pc:docMk/>
            <pc:sldMk cId="670561522" sldId="267"/>
            <ac:spMk id="23" creationId="{794DA754-0C84-4749-B5DB-71DD6B2BAFE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BFBC-40CF-422A-B133-022249461E89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6EEE-9EAF-444C-85ED-7DF54B4F1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358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BFBC-40CF-422A-B133-022249461E89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6EEE-9EAF-444C-85ED-7DF54B4F1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0097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BFBC-40CF-422A-B133-022249461E89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6EEE-9EAF-444C-85ED-7DF54B4F1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720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BFBC-40CF-422A-B133-022249461E89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6EEE-9EAF-444C-85ED-7DF54B4F1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029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BFBC-40CF-422A-B133-022249461E89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6EEE-9EAF-444C-85ED-7DF54B4F1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266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BFBC-40CF-422A-B133-022249461E89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6EEE-9EAF-444C-85ED-7DF54B4F1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7520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BFBC-40CF-422A-B133-022249461E89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6EEE-9EAF-444C-85ED-7DF54B4F1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9371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BFBC-40CF-422A-B133-022249461E89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6EEE-9EAF-444C-85ED-7DF54B4F1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8464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BFBC-40CF-422A-B133-022249461E89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6EEE-9EAF-444C-85ED-7DF54B4F1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2341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BFBC-40CF-422A-B133-022249461E89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6EEE-9EAF-444C-85ED-7DF54B4F1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50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BFBC-40CF-422A-B133-022249461E89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86EEE-9EAF-444C-85ED-7DF54B4F1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3974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EBFBC-40CF-422A-B133-022249461E89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86EEE-9EAF-444C-85ED-7DF54B4F15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672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outreach@excitonscience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D33E38B-40DA-40F9-B1FA-D9CDA5189B1C}"/>
              </a:ext>
            </a:extLst>
          </p:cNvPr>
          <p:cNvSpPr txBox="1"/>
          <p:nvPr/>
        </p:nvSpPr>
        <p:spPr>
          <a:xfrm>
            <a:off x="696657" y="4861948"/>
            <a:ext cx="319828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Design Team Name: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82E1EE-4D59-4EF0-8BAD-A7037B730EE9}"/>
              </a:ext>
            </a:extLst>
          </p:cNvPr>
          <p:cNvSpPr/>
          <p:nvPr/>
        </p:nvSpPr>
        <p:spPr>
          <a:xfrm>
            <a:off x="753806" y="5231280"/>
            <a:ext cx="5014274" cy="814916"/>
          </a:xfrm>
          <a:prstGeom prst="rect">
            <a:avLst/>
          </a:prstGeom>
          <a:solidFill>
            <a:schemeClr val="bg1"/>
          </a:solidFill>
          <a:ln w="3175">
            <a:noFill/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4AC1BD-158B-469B-8AC4-B3DEEFCD2A92}"/>
              </a:ext>
            </a:extLst>
          </p:cNvPr>
          <p:cNvSpPr/>
          <p:nvPr/>
        </p:nvSpPr>
        <p:spPr>
          <a:xfrm>
            <a:off x="687065" y="5947283"/>
            <a:ext cx="5081015" cy="70788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base"/>
            <a:endParaRPr lang="en-AU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fontAlgn="base"/>
            <a:r>
              <a:rPr lang="en-AU" sz="1100" b="0" i="1" dirty="0">
                <a:solidFill>
                  <a:srgbClr val="000000"/>
                </a:solidFill>
                <a:effectLst/>
                <a:latin typeface="Arial"/>
                <a:cs typeface="Arial"/>
              </a:rPr>
              <a:t>Please do not edit the format of the Design Team EOI Submission </a:t>
            </a:r>
            <a:r>
              <a:rPr lang="en-AU" sz="1100" i="1" dirty="0">
                <a:solidFill>
                  <a:srgbClr val="000000"/>
                </a:solidFill>
                <a:latin typeface="Arial"/>
                <a:cs typeface="Arial"/>
              </a:rPr>
              <a:t>PowerPoint Form</a:t>
            </a:r>
            <a:r>
              <a:rPr lang="en-AU" sz="1100" b="0" i="1" dirty="0">
                <a:solidFill>
                  <a:srgbClr val="000000"/>
                </a:solidFill>
                <a:effectLst/>
                <a:latin typeface="Arial"/>
                <a:cs typeface="Arial"/>
              </a:rPr>
              <a:t> other than to add additional slides for </a:t>
            </a:r>
            <a:r>
              <a:rPr lang="en-AU" sz="1100" i="1" dirty="0">
                <a:solidFill>
                  <a:srgbClr val="000000"/>
                </a:solidFill>
                <a:latin typeface="Arial"/>
                <a:cs typeface="Arial"/>
              </a:rPr>
              <a:t>concept</a:t>
            </a:r>
            <a:r>
              <a:rPr lang="en-AU" sz="1100" b="0" i="1" dirty="0">
                <a:solidFill>
                  <a:srgbClr val="000000"/>
                </a:solidFill>
                <a:effectLst/>
                <a:latin typeface="Arial"/>
                <a:cs typeface="Arial"/>
              </a:rPr>
              <a:t> sketch images</a:t>
            </a:r>
            <a:r>
              <a:rPr lang="en-AU" sz="1100" i="1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AU" sz="1100" b="0" i="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7504EB-184F-4AA7-9118-2CD5CE2C778F}"/>
              </a:ext>
            </a:extLst>
          </p:cNvPr>
          <p:cNvSpPr/>
          <p:nvPr/>
        </p:nvSpPr>
        <p:spPr>
          <a:xfrm>
            <a:off x="696657" y="1484523"/>
            <a:ext cx="10020770" cy="33855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AU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Exciton Science </a:t>
            </a:r>
            <a:r>
              <a:rPr lang="en-AU" sz="1600" i="1" dirty="0">
                <a:solidFill>
                  <a:srgbClr val="000000"/>
                </a:solidFill>
                <a:latin typeface="Arial" panose="020B0604020202020204" pitchFamily="34" charset="0"/>
              </a:rPr>
              <a:t>Light </a:t>
            </a:r>
            <a:r>
              <a:rPr lang="en-AU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Ideas Design Competition 2021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B2B709-58C0-4F9A-8283-BA1D266B5984}"/>
              </a:ext>
            </a:extLst>
          </p:cNvPr>
          <p:cNvSpPr/>
          <p:nvPr/>
        </p:nvSpPr>
        <p:spPr>
          <a:xfrm>
            <a:off x="696657" y="972234"/>
            <a:ext cx="4514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cap="all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Design submission Form - Stage 1</a:t>
            </a:r>
          </a:p>
        </p:txBody>
      </p:sp>
      <p:pic>
        <p:nvPicPr>
          <p:cNvPr id="14" name="Picture 13" descr="A picture containing computer, indoor, screen, dark&#10;&#10;Description automatically generated">
            <a:extLst>
              <a:ext uri="{FF2B5EF4-FFF2-40B4-BE49-F238E27FC236}">
                <a16:creationId xmlns:a16="http://schemas.microsoft.com/office/drawing/2014/main" id="{E515544E-0183-4315-B51F-7E98270718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68" y="1966034"/>
            <a:ext cx="5014274" cy="280444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D4A5088-A876-4800-9265-B0038C82B0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249" y="299414"/>
            <a:ext cx="1467858" cy="54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637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95625" y="3425438"/>
            <a:ext cx="7105388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2542" y="488001"/>
            <a:ext cx="4810524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Arial"/>
                <a:cs typeface="Arial"/>
              </a:rPr>
              <a:t>ENTRANTS’ DETAILS</a:t>
            </a:r>
            <a:endParaRPr lang="en-AU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407227"/>
              </p:ext>
            </p:extLst>
          </p:nvPr>
        </p:nvGraphicFramePr>
        <p:xfrm>
          <a:off x="717697" y="974650"/>
          <a:ext cx="10843321" cy="56082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0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9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6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96743">
                  <a:extLst>
                    <a:ext uri="{9D8B030D-6E8A-4147-A177-3AD203B41FA5}">
                      <a16:colId xmlns:a16="http://schemas.microsoft.com/office/drawing/2014/main" val="1902597198"/>
                    </a:ext>
                  </a:extLst>
                </a:gridCol>
              </a:tblGrid>
              <a:tr h="371143"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>
                          <a:latin typeface="Arial"/>
                          <a:cs typeface="Arial"/>
                        </a:rPr>
                        <a:t>TEAM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>
                          <a:latin typeface="Arial"/>
                          <a:cs typeface="Arial"/>
                        </a:rPr>
                        <a:t>Principal contact/ Member 1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b="0" dirty="0">
                          <a:latin typeface="Arial"/>
                          <a:cs typeface="Arial"/>
                        </a:rPr>
                        <a:t>Member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 dirty="0">
                          <a:latin typeface="Arial"/>
                          <a:cs typeface="Arial"/>
                        </a:rPr>
                        <a:t>Member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8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 dirty="0">
                          <a:latin typeface="Arial"/>
                          <a:cs typeface="Arial"/>
                        </a:rPr>
                        <a:t>Name (First and Surname)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sz="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25">
                <a:tc>
                  <a:txBody>
                    <a:bodyPr/>
                    <a:lstStyle/>
                    <a:p>
                      <a:pPr algn="l"/>
                      <a:r>
                        <a:rPr lang="en-AU" sz="1400" b="0" dirty="0">
                          <a:latin typeface="Arial"/>
                          <a:cs typeface="Arial"/>
                        </a:rPr>
                        <a:t>Role in team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sz="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400" b="0" dirty="0">
                          <a:latin typeface="Arial"/>
                          <a:cs typeface="Arial"/>
                        </a:rPr>
                        <a:t>Name of degree related to design/architecture that you have/will complete and year of graduation (or expected)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sz="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779328"/>
                  </a:ext>
                </a:extLst>
              </a:tr>
              <a:tr h="3428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>
                          <a:latin typeface="Arial"/>
                          <a:cs typeface="Arial"/>
                        </a:rPr>
                        <a:t>Institution of graduation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sz="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400" b="0" dirty="0">
                          <a:latin typeface="Arial"/>
                          <a:cs typeface="Arial"/>
                        </a:rPr>
                        <a:t>Are you currently working in a design/architecture related workplace?  </a:t>
                      </a:r>
                      <a:endParaRPr lang="en-US" sz="1400" b="0"/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400" b="0" dirty="0">
                          <a:latin typeface="Arial"/>
                          <a:cs typeface="Arial"/>
                        </a:rPr>
                        <a:t>If so, please detail employer, job title and duration of employment.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AU" sz="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AU" sz="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AU" sz="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144870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400" b="0" i="0" u="none" strike="noStrike" noProof="0" dirty="0">
                          <a:latin typeface="Arial"/>
                        </a:rPr>
                        <a:t>Are you completing this competition as a personal or professional </a:t>
                      </a:r>
                      <a:r>
                        <a:rPr lang="en-AU" sz="1400" b="0" i="0" u="none" strike="noStrike" noProof="0">
                          <a:latin typeface="Arial"/>
                        </a:rPr>
                        <a:t>project?  Please detail.</a:t>
                      </a:r>
                      <a:endParaRPr lang="en-US"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AU" sz="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AU" sz="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AU" sz="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979930"/>
                  </a:ext>
                </a:extLst>
              </a:tr>
              <a:tr h="3668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>
                          <a:latin typeface="Arial"/>
                          <a:cs typeface="Arial"/>
                        </a:rPr>
                        <a:t>Email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sz="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8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>
                          <a:latin typeface="Arial"/>
                          <a:cs typeface="Arial"/>
                        </a:rPr>
                        <a:t>Contact 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sz="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AC17263D-E67D-4AD1-BB8B-FDFA0AE29F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249" y="299414"/>
            <a:ext cx="1467858" cy="54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559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96657" y="1484523"/>
            <a:ext cx="10020770" cy="101566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AU" sz="1400" b="0" dirty="0">
                <a:solidFill>
                  <a:srgbClr val="000000"/>
                </a:solidFill>
                <a:effectLst/>
                <a:latin typeface="Arial"/>
                <a:cs typeface="Arial"/>
              </a:rPr>
              <a:t>Provide a brief conceptual statement that outlines your exploration of th</a:t>
            </a:r>
            <a:r>
              <a:rPr lang="en-AU" sz="1400" dirty="0">
                <a:solidFill>
                  <a:srgbClr val="000000"/>
                </a:solidFill>
                <a:latin typeface="Arial"/>
                <a:cs typeface="Arial"/>
              </a:rPr>
              <a:t>e material with particular reference to the ‘good design criteria’ found in the competition brief on page 3, as well as reference to the ‘material </a:t>
            </a:r>
            <a:r>
              <a:rPr lang="en-AU" sz="1400" b="0" dirty="0">
                <a:solidFill>
                  <a:srgbClr val="000000"/>
                </a:solidFill>
                <a:effectLst/>
                <a:latin typeface="Arial"/>
                <a:cs typeface="Arial"/>
              </a:rPr>
              <a:t>brief’</a:t>
            </a:r>
            <a:r>
              <a:rPr lang="en-AU" sz="1400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r>
              <a:rPr lang="en-AU" sz="1400" b="0" dirty="0">
                <a:solidFill>
                  <a:srgbClr val="000000"/>
                </a:solidFill>
                <a:effectLst/>
                <a:latin typeface="Arial"/>
                <a:cs typeface="Arial"/>
              </a:rPr>
              <a:t> on pages 5-7.</a:t>
            </a:r>
            <a:endParaRPr lang="en-AU" sz="14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AU" sz="1600" i="1" dirty="0">
              <a:solidFill>
                <a:srgbClr val="000000"/>
              </a:solidFill>
              <a:highlight>
                <a:srgbClr val="FF00FF"/>
              </a:highlight>
              <a:latin typeface="Arial"/>
              <a:cs typeface="Arial"/>
            </a:endParaRPr>
          </a:p>
          <a:p>
            <a:endParaRPr lang="en-AU" sz="1600" dirty="0">
              <a:highlight>
                <a:srgbClr val="FF00FF"/>
              </a:highligh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46057" y="2400580"/>
            <a:ext cx="8386246" cy="30777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endParaRPr lang="en-AU" sz="1400">
              <a:latin typeface="Arial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EA85B0-779E-4979-8D88-E310755B08D6}"/>
              </a:ext>
            </a:extLst>
          </p:cNvPr>
          <p:cNvSpPr txBox="1"/>
          <p:nvPr/>
        </p:nvSpPr>
        <p:spPr>
          <a:xfrm>
            <a:off x="732099" y="2049422"/>
            <a:ext cx="9588500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Lorem ipsum dolor sit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amet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,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consectetur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adipiscing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elit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, sed do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eiusmod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tempor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incididunt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ut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labore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et dolore magna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aliqua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. Ut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enim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ad minim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veniam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,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quis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nostrud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exercitation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ullamco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laboris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nisi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ut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aliquip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ex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ea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commodo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consequat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. Duis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aute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irure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dolor in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reprehenderit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in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voluptate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velit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esse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cillum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dolore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eu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fugiat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nulla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pariatur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.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Excepteur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sint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occaecat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cupidatat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non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proident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, sunt in culpa qui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officia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deserunt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mollit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anim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id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est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400" i="1" u="none" strike="noStrike" baseline="0" dirty="0" err="1">
                <a:solidFill>
                  <a:srgbClr val="0070C0"/>
                </a:solidFill>
                <a:latin typeface="Arial"/>
                <a:cs typeface="Arial"/>
              </a:rPr>
              <a:t>laborum</a:t>
            </a:r>
            <a:r>
              <a:rPr lang="en-US" sz="1400" i="1" u="none" strike="noStrike" baseline="0" dirty="0">
                <a:solidFill>
                  <a:srgbClr val="0070C0"/>
                </a:solidFill>
                <a:latin typeface="Arial"/>
                <a:cs typeface="Arial"/>
              </a:rPr>
              <a:t>.</a:t>
            </a:r>
          </a:p>
          <a:p>
            <a:pPr algn="l"/>
            <a:endParaRPr lang="en-US" sz="1400" i="0" u="none" strike="noStrike" baseline="0" dirty="0">
              <a:latin typeface="Arial Nova Light" panose="020B03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D4D21F5-34B7-4555-AEEB-D5DBA3F4FF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249" y="299414"/>
            <a:ext cx="1467858" cy="54061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9156393-1D83-431E-A14C-B2C077F8E828}"/>
              </a:ext>
            </a:extLst>
          </p:cNvPr>
          <p:cNvSpPr/>
          <p:nvPr/>
        </p:nvSpPr>
        <p:spPr>
          <a:xfrm>
            <a:off x="661039" y="716004"/>
            <a:ext cx="4895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cap="all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en-US" b="1" i="0" cap="all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DESIGN STATEMENT (200 WORDS MAX)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2488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973848"/>
            <a:ext cx="759029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600" i="1" dirty="0">
                <a:solidFill>
                  <a:srgbClr val="000000"/>
                </a:solidFill>
                <a:latin typeface="Arial" panose="020B0604020202020204" pitchFamily="34" charset="0"/>
              </a:rPr>
              <a:t>Provide a d</a:t>
            </a:r>
            <a:r>
              <a:rPr lang="en-AU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esign </a:t>
            </a:r>
            <a:r>
              <a:rPr lang="en-AU" sz="1600" i="1" dirty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r>
              <a:rPr lang="en-AU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oncept </a:t>
            </a:r>
            <a:r>
              <a:rPr lang="en-AU" sz="1600" i="1" dirty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r>
              <a:rPr lang="en-AU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ketch. </a:t>
            </a:r>
            <a:r>
              <a:rPr lang="en-AU" sz="1600" i="1" dirty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en-AU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 more than 5 slides of images with text </a:t>
            </a:r>
            <a:r>
              <a:rPr lang="en-AU" sz="16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identifyng</a:t>
            </a:r>
            <a:r>
              <a:rPr lang="en-AU" sz="16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major design elements. </a:t>
            </a:r>
            <a:endParaRPr lang="en-AU" sz="1600" dirty="0"/>
          </a:p>
          <a:p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661039" y="716004"/>
            <a:ext cx="3839513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US" b="1" cap="all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en-US" b="1" i="0" cap="all" dirty="0">
                <a:solidFill>
                  <a:srgbClr val="000000"/>
                </a:solidFill>
                <a:effectLst/>
                <a:latin typeface="Arial"/>
                <a:cs typeface="Arial"/>
              </a:rPr>
              <a:t>. DESIGN CONCEPT </a:t>
            </a:r>
            <a:r>
              <a:rPr lang="en-US" b="1" cap="all" dirty="0">
                <a:solidFill>
                  <a:srgbClr val="000000"/>
                </a:solidFill>
                <a:latin typeface="Arial"/>
                <a:cs typeface="Arial"/>
              </a:rPr>
              <a:t>SKETCHES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573871" y="7062126"/>
            <a:ext cx="10340594" cy="36933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AU" sz="1200" b="0" i="1" dirty="0">
                <a:solidFill>
                  <a:srgbClr val="000000"/>
                </a:solidFill>
                <a:effectLst/>
                <a:latin typeface="Arial"/>
                <a:cs typeface="Arial"/>
              </a:rPr>
              <a:t>Note: Please insert images here (feel free to add up to 4 </a:t>
            </a:r>
            <a:r>
              <a:rPr lang="en-AU" sz="1200" i="1" dirty="0">
                <a:solidFill>
                  <a:srgbClr val="000000"/>
                </a:solidFill>
                <a:latin typeface="Arial"/>
                <a:cs typeface="Arial"/>
              </a:rPr>
              <a:t>extra slides - </a:t>
            </a:r>
            <a:r>
              <a:rPr lang="en-AU" sz="1200" b="0" i="1" dirty="0">
                <a:solidFill>
                  <a:srgbClr val="000000"/>
                </a:solidFill>
                <a:effectLst/>
                <a:latin typeface="Arial"/>
                <a:cs typeface="Arial"/>
              </a:rPr>
              <a:t>no more than five (5) </a:t>
            </a:r>
            <a:r>
              <a:rPr lang="en-AU" sz="1200" i="1" dirty="0">
                <a:solidFill>
                  <a:srgbClr val="000000"/>
                </a:solidFill>
                <a:latin typeface="Arial"/>
                <a:cs typeface="Arial"/>
              </a:rPr>
              <a:t>slides </a:t>
            </a:r>
            <a:r>
              <a:rPr lang="en-AU" sz="1200" b="0" i="1" dirty="0">
                <a:solidFill>
                  <a:srgbClr val="000000"/>
                </a:solidFill>
                <a:effectLst/>
                <a:latin typeface="Arial"/>
                <a:cs typeface="Arial"/>
              </a:rPr>
              <a:t>per deign team in total).</a:t>
            </a:r>
            <a:r>
              <a:rPr lang="en-AU" b="0" i="1" dirty="0">
                <a:solidFill>
                  <a:srgbClr val="000000"/>
                </a:solidFill>
                <a:effectLst/>
                <a:latin typeface="Arial"/>
                <a:cs typeface="Arial"/>
              </a:rPr>
              <a:t> </a:t>
            </a:r>
            <a:r>
              <a:rPr lang="en-AU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 </a:t>
            </a:r>
            <a:endParaRPr lang="en-AU" dirty="0">
              <a:latin typeface="Arial"/>
              <a:cs typeface="Arial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1224E82-851C-4CE3-9CEB-8BE6B8114603}"/>
              </a:ext>
            </a:extLst>
          </p:cNvPr>
          <p:cNvSpPr/>
          <p:nvPr/>
        </p:nvSpPr>
        <p:spPr>
          <a:xfrm>
            <a:off x="696657" y="1484523"/>
            <a:ext cx="10020770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AU" sz="1400" b="0" dirty="0">
                <a:solidFill>
                  <a:srgbClr val="000000"/>
                </a:solidFill>
                <a:effectLst/>
                <a:latin typeface="Arial"/>
                <a:cs typeface="Arial"/>
              </a:rPr>
              <a:t>Maximum 5 pages, add additional slides to this document if required. Slides could include sketches, drawings, renders, diagrams and annotations.</a:t>
            </a:r>
            <a:r>
              <a:rPr lang="en-AU" sz="1400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endParaRPr lang="en-AU" sz="1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BF80DE-5D43-4A16-92B0-58137E0E9EF2}"/>
              </a:ext>
            </a:extLst>
          </p:cNvPr>
          <p:cNvSpPr/>
          <p:nvPr/>
        </p:nvSpPr>
        <p:spPr>
          <a:xfrm>
            <a:off x="644727" y="5888612"/>
            <a:ext cx="4810524" cy="27699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1200" i="1" dirty="0">
                <a:solidFill>
                  <a:srgbClr val="000000"/>
                </a:solidFill>
                <a:effectLst/>
                <a:latin typeface="Arial"/>
                <a:cs typeface="Arial"/>
              </a:rPr>
              <a:t>Note: Duplicate slides if necessary</a:t>
            </a:r>
            <a:endParaRPr lang="en-AU" sz="1200" i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427E05-94DE-430D-98F5-869C0F74D2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249" y="299414"/>
            <a:ext cx="1467858" cy="54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65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3786" y="593905"/>
            <a:ext cx="2001382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DECLARATIONS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723826" y="1577037"/>
            <a:ext cx="10610335" cy="193899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en-AU" sz="14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3. Declaration of conflict of interest (if applicable)</a:t>
            </a:r>
            <a:endParaRPr lang="en-AU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AU" sz="1400" b="1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sz="1400" i="1" dirty="0">
                <a:solidFill>
                  <a:srgbClr val="000000"/>
                </a:solidFill>
                <a:latin typeface="Arial"/>
                <a:cs typeface="Arial"/>
              </a:rPr>
              <a:t>Please declare any known conflicts of interest that you may have in your involvement with this competition at the time of submission, or tick the box below declaring no conflicts.</a:t>
            </a:r>
            <a:endParaRPr lang="en-AU" sz="1400" b="1" i="1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…………………………………………………………………………………………………………………….. </a:t>
            </a:r>
          </a:p>
          <a:p>
            <a:pPr fontAlgn="base"/>
            <a:r>
              <a:rPr lang="en-A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…………………………………………………………………………………………………………………….. </a:t>
            </a:r>
          </a:p>
          <a:p>
            <a:endParaRPr lang="en-AU" sz="1400" dirty="0">
              <a:latin typeface="Arial"/>
              <a:ea typeface="+mn-lt"/>
              <a:cs typeface="+mn-lt"/>
            </a:endParaRPr>
          </a:p>
          <a:p>
            <a:r>
              <a:rPr lang="en-AU" sz="1400" dirty="0">
                <a:latin typeface="Arial"/>
                <a:ea typeface="+mn-lt"/>
                <a:cs typeface="+mn-lt"/>
              </a:rPr>
              <a:t>I have no Conflict(s) of Interest</a:t>
            </a:r>
            <a:endParaRPr lang="en-AU" sz="1400" dirty="0">
              <a:latin typeface="Arial"/>
              <a:cs typeface="Arial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2B64C5-CA9C-4412-B585-394DE20EB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249" y="299414"/>
            <a:ext cx="1467858" cy="54061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E353F68-4BDF-4C31-A8CC-189122E77144}"/>
              </a:ext>
            </a:extLst>
          </p:cNvPr>
          <p:cNvSpPr/>
          <p:nvPr/>
        </p:nvSpPr>
        <p:spPr>
          <a:xfrm>
            <a:off x="725649" y="1113866"/>
            <a:ext cx="6096000" cy="369332"/>
          </a:xfrm>
          <a:prstGeom prst="rect">
            <a:avLst/>
          </a:prstGeom>
        </p:spPr>
        <p:txBody>
          <a:bodyPr lIns="91440" tIns="45720" rIns="91440" bIns="45720" anchor="t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"/>
                <a:cs typeface="Arial"/>
              </a:rPr>
              <a:t>TEAM MEMBER NAME:  </a:t>
            </a:r>
            <a:r>
              <a:rPr lang="en-US">
                <a:ea typeface="+mn-lt"/>
                <a:cs typeface="+mn-lt"/>
              </a:rPr>
              <a:t>……………………............</a:t>
            </a:r>
            <a:endParaRPr lang="en-US" sz="1600"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CD4394-5F0C-4C0E-9D23-EF19F8E6B1CD}"/>
              </a:ext>
            </a:extLst>
          </p:cNvPr>
          <p:cNvSpPr/>
          <p:nvPr/>
        </p:nvSpPr>
        <p:spPr>
          <a:xfrm>
            <a:off x="644727" y="6225310"/>
            <a:ext cx="4810524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200" i="1" dirty="0">
                <a:solidFill>
                  <a:srgbClr val="000000"/>
                </a:solidFill>
                <a:effectLst/>
                <a:latin typeface="Arial"/>
                <a:cs typeface="Arial"/>
              </a:rPr>
              <a:t>Note: Duplicate slides</a:t>
            </a:r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 per team member.  </a:t>
            </a:r>
            <a:endParaRPr lang="en-AU" sz="1200" i="1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r>
              <a:rPr lang="en-US" sz="1200" i="1" dirty="0">
                <a:solidFill>
                  <a:srgbClr val="000000"/>
                </a:solidFill>
                <a:latin typeface="Arial"/>
                <a:cs typeface="Arial"/>
              </a:rPr>
              <a:t>Each team member must complete a copy of this slide.</a:t>
            </a:r>
            <a:endParaRPr lang="en-AU" sz="1200" i="1" dirty="0">
              <a:cs typeface="Calibri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FECC3C-F1EB-4E9A-9BAE-E20FFDE8EF34}"/>
              </a:ext>
            </a:extLst>
          </p:cNvPr>
          <p:cNvSpPr/>
          <p:nvPr/>
        </p:nvSpPr>
        <p:spPr>
          <a:xfrm>
            <a:off x="741547" y="3694688"/>
            <a:ext cx="10610335" cy="101566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en-AU" sz="14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4. Declaration of s</a:t>
            </a:r>
            <a:r>
              <a:rPr lang="en-AU" sz="1400" b="1" dirty="0">
                <a:solidFill>
                  <a:srgbClr val="000000"/>
                </a:solidFill>
                <a:latin typeface="Arial"/>
                <a:cs typeface="Arial"/>
              </a:rPr>
              <a:t>tudy and employment</a:t>
            </a:r>
            <a:endParaRPr lang="en-AU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AU" sz="1400" b="1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sz="1400" i="1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AU" sz="1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AU" dirty="0">
                <a:solidFill>
                  <a:srgbClr val="000000"/>
                </a:solidFill>
                <a:latin typeface="Arial"/>
                <a:cs typeface="Arial"/>
              </a:rPr>
              <a:t>…………………….............</a:t>
            </a:r>
            <a:r>
              <a:rPr lang="en-AU" sz="1400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r>
              <a:rPr lang="en-AU" sz="1400" i="1" dirty="0">
                <a:solidFill>
                  <a:srgbClr val="000000"/>
                </a:solidFill>
                <a:latin typeface="Arial"/>
                <a:cs typeface="Arial"/>
              </a:rPr>
              <a:t>declare that the information I have provided in slide 2 of this PowerPoint regarding my study, graduation and employment is true at the time of submission.  </a:t>
            </a:r>
            <a:endParaRPr lang="en-AU" sz="1400" u="sng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E43960-AC2D-4F3C-93D3-81178A284CBD}"/>
              </a:ext>
            </a:extLst>
          </p:cNvPr>
          <p:cNvSpPr/>
          <p:nvPr/>
        </p:nvSpPr>
        <p:spPr>
          <a:xfrm>
            <a:off x="723827" y="4766805"/>
            <a:ext cx="10610335" cy="135421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AU" dirty="0">
                <a:latin typeface="Arial"/>
                <a:ea typeface="Segoe UI"/>
                <a:cs typeface="Segoe UI"/>
              </a:rPr>
              <a:t>​</a:t>
            </a:r>
            <a:r>
              <a:rPr lang="en-AU" sz="1400" i="1" dirty="0">
                <a:latin typeface="Arial"/>
                <a:ea typeface="Segoe UI"/>
                <a:cs typeface="Arial"/>
              </a:rPr>
              <a:t>I have read and agree to the Exciton Science Terms and Conditions (and the Terms and Conditions as set out in the Design Brief).</a:t>
            </a:r>
            <a:endParaRPr lang="en-AU" sz="1400" i="1" dirty="0">
              <a:latin typeface="Calibri" panose="020F0502020204030204"/>
              <a:ea typeface="Segoe UI"/>
              <a:cs typeface="Calibri" panose="020F0502020204030204"/>
            </a:endParaRPr>
          </a:p>
          <a:p>
            <a:r>
              <a:rPr lang="en-AU" sz="1400" i="1" dirty="0">
                <a:latin typeface="Arial"/>
                <a:cs typeface="Arial"/>
              </a:rPr>
              <a:t>I give permission for my design images/sketches/ideas to be published on the Exciton Science website and social media platforms.</a:t>
            </a:r>
          </a:p>
          <a:p>
            <a:r>
              <a:rPr lang="en-AU" dirty="0">
                <a:latin typeface="Arial"/>
                <a:ea typeface="Segoe UI"/>
                <a:cs typeface="Segoe UI"/>
              </a:rPr>
              <a:t>​</a:t>
            </a:r>
            <a:r>
              <a:rPr lang="en-AU" sz="1400" i="1" dirty="0">
                <a:latin typeface="Arial"/>
                <a:ea typeface="Segoe UI"/>
                <a:cs typeface="Segoe UI"/>
              </a:rPr>
              <a:t>I g</a:t>
            </a:r>
            <a:r>
              <a:rPr lang="en-AU" sz="1400" i="1" dirty="0">
                <a:latin typeface="Arial"/>
                <a:ea typeface="Segoe UI"/>
                <a:cs typeface="Arial"/>
              </a:rPr>
              <a:t>ive permission for my name/team/photograph to be published on the Exciton Science website and social media platforms.</a:t>
            </a:r>
            <a:endParaRPr lang="en-AU" sz="1400" dirty="0">
              <a:ea typeface="+mn-lt"/>
              <a:cs typeface="+mn-lt"/>
            </a:endParaRPr>
          </a:p>
          <a:p>
            <a:r>
              <a:rPr lang="en-AU" sz="1400" i="1" dirty="0">
                <a:latin typeface="Arial"/>
                <a:ea typeface="Segoe UI"/>
                <a:cs typeface="Segoe UI"/>
              </a:rPr>
              <a:t>I have read and agree to the Exciton Science Light Ideas Design Competition Design brief and Terms and Conditions. </a:t>
            </a:r>
          </a:p>
          <a:p>
            <a:pPr rtl="0"/>
            <a:r>
              <a:rPr lang="en-AU" sz="1400" i="1" dirty="0">
                <a:latin typeface="Arial"/>
                <a:ea typeface="Segoe UI"/>
                <a:cs typeface="Segoe UI"/>
              </a:rPr>
              <a:t>Signature: </a:t>
            </a:r>
            <a:r>
              <a:rPr lang="en-AU" dirty="0">
                <a:latin typeface="Arial"/>
                <a:ea typeface="Segoe UI"/>
                <a:cs typeface="Segoe UI"/>
              </a:rPr>
              <a:t>……………………............</a:t>
            </a:r>
            <a:endParaRPr lang="en-AU" sz="1400" b="1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76F453-4092-4D81-B2A8-8C93D2B23E9F}"/>
              </a:ext>
            </a:extLst>
          </p:cNvPr>
          <p:cNvSpPr/>
          <p:nvPr/>
        </p:nvSpPr>
        <p:spPr>
          <a:xfrm>
            <a:off x="3316684" y="3182321"/>
            <a:ext cx="255373" cy="2503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A34336-C5F3-4883-A198-43B18FDE8D58}"/>
              </a:ext>
            </a:extLst>
          </p:cNvPr>
          <p:cNvSpPr txBox="1"/>
          <p:nvPr/>
        </p:nvSpPr>
        <p:spPr>
          <a:xfrm>
            <a:off x="8519398" y="6155543"/>
            <a:ext cx="3337084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AU" sz="1400" dirty="0"/>
              <a:t>Please copy tick and place over boxes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A93B779-D425-4014-B059-5B28238F5C5E}"/>
              </a:ext>
            </a:extLst>
          </p:cNvPr>
          <p:cNvSpPr txBox="1">
            <a:spLocks/>
          </p:cNvSpPr>
          <p:nvPr/>
        </p:nvSpPr>
        <p:spPr>
          <a:xfrm>
            <a:off x="11448765" y="6087613"/>
            <a:ext cx="611317" cy="4442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000" dirty="0">
                <a:latin typeface="+mn-lt"/>
                <a:sym typeface="Wingdings" panose="05000000000000000000" pitchFamily="2" charset="2"/>
              </a:rPr>
              <a:t></a:t>
            </a:r>
            <a:endParaRPr lang="en-AU" sz="2000" dirty="0">
              <a:latin typeface="+mn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83C1EE-2A65-4037-9A99-5C8F5C61EF34}"/>
              </a:ext>
            </a:extLst>
          </p:cNvPr>
          <p:cNvSpPr/>
          <p:nvPr/>
        </p:nvSpPr>
        <p:spPr>
          <a:xfrm>
            <a:off x="11141916" y="4904767"/>
            <a:ext cx="96146" cy="942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7DE04F-85D3-4500-9101-CD98762B1179}"/>
              </a:ext>
            </a:extLst>
          </p:cNvPr>
          <p:cNvSpPr txBox="1"/>
          <p:nvPr/>
        </p:nvSpPr>
        <p:spPr>
          <a:xfrm>
            <a:off x="1029587" y="4051005"/>
            <a:ext cx="2574851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i="1" dirty="0">
                <a:solidFill>
                  <a:srgbClr val="0070C0"/>
                </a:solidFill>
              </a:rPr>
              <a:t>Name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8DA145E-F444-4C03-B480-4A03FE4E0434}"/>
              </a:ext>
            </a:extLst>
          </p:cNvPr>
          <p:cNvSpPr/>
          <p:nvPr/>
        </p:nvSpPr>
        <p:spPr>
          <a:xfrm>
            <a:off x="11141916" y="5156009"/>
            <a:ext cx="96146" cy="942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76A2A04-9A0A-4D90-87C1-F5A0B9DD0A67}"/>
              </a:ext>
            </a:extLst>
          </p:cNvPr>
          <p:cNvSpPr/>
          <p:nvPr/>
        </p:nvSpPr>
        <p:spPr>
          <a:xfrm>
            <a:off x="11141916" y="5427559"/>
            <a:ext cx="96146" cy="942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0243C9-8A68-4762-89E6-1E348EE7E477}"/>
              </a:ext>
            </a:extLst>
          </p:cNvPr>
          <p:cNvSpPr/>
          <p:nvPr/>
        </p:nvSpPr>
        <p:spPr>
          <a:xfrm>
            <a:off x="11151703" y="5672238"/>
            <a:ext cx="96146" cy="942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01901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3370" y="1282214"/>
            <a:ext cx="6096000" cy="2462213"/>
          </a:xfrm>
          <a:prstGeom prst="rect">
            <a:avLst/>
          </a:prstGeom>
        </p:spPr>
        <p:txBody>
          <a:bodyPr lIns="91440" tIns="45720" rIns="91440" bIns="45720" anchor="t">
            <a:spAutoFit/>
          </a:bodyPr>
          <a:lstStyle/>
          <a:p>
            <a:pPr fontAlgn="base"/>
            <a:endParaRPr lang="en-US" sz="14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fontAlgn="base"/>
            <a:endParaRPr lang="en-US" sz="1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fontAlgn="base"/>
            <a:r>
              <a:rPr lang="en-US" sz="1400" b="1">
                <a:solidFill>
                  <a:srgbClr val="000000"/>
                </a:solidFill>
                <a:latin typeface="Arial"/>
                <a:cs typeface="Arial"/>
              </a:rPr>
              <a:t>Pleasure ensure you have completed </a:t>
            </a:r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>all of these items</a:t>
            </a:r>
            <a:endParaRPr lang="en-US" sz="1400" b="1" i="0">
              <a:solidFill>
                <a:srgbClr val="000000"/>
              </a:solidFill>
              <a:effectLst/>
              <a:latin typeface="Arial" panose="020B0604020202020204" pitchFamily="34" charset="0"/>
              <a:cs typeface="Arial"/>
            </a:endParaRPr>
          </a:p>
          <a:p>
            <a:pPr fontAlgn="base"/>
            <a:endParaRPr lang="en-US" sz="1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fontAlgn="base"/>
            <a:r>
              <a:rPr lang="en-US" sz="14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	1. 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Design Statement 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 (200 words max.)</a:t>
            </a:r>
            <a:endParaRPr lang="en-US" sz="1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/>
            </a:endParaRPr>
          </a:p>
          <a:p>
            <a:pPr fontAlgn="base"/>
            <a:endParaRPr lang="en-US" sz="1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fontAlgn="base"/>
            <a:r>
              <a:rPr lang="en-US" sz="14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	2. 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Design Concept</a:t>
            </a:r>
            <a:r>
              <a:rPr lang="en-US" sz="1400">
                <a:solidFill>
                  <a:srgbClr val="000000"/>
                </a:solidFill>
                <a:latin typeface="Arial"/>
                <a:cs typeface="Arial"/>
              </a:rPr>
              <a:t> (no more than 5 slides of images)</a:t>
            </a:r>
          </a:p>
          <a:p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  <a:p>
            <a:pPr fontAlgn="base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	3. </a:t>
            </a:r>
            <a:r>
              <a:rPr lang="en-US" sz="1400" b="1">
                <a:solidFill>
                  <a:srgbClr val="000000"/>
                </a:solidFill>
                <a:latin typeface="Arial"/>
                <a:cs typeface="Arial"/>
              </a:rPr>
              <a:t>Declaration of conflict of interest</a:t>
            </a:r>
            <a:endParaRPr lang="en-US" sz="1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/>
            </a:endParaRPr>
          </a:p>
          <a:p>
            <a:endParaRPr lang="en-US" sz="14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lvl="2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4. </a:t>
            </a:r>
            <a:r>
              <a:rPr lang="en-US" sz="1400" b="1">
                <a:solidFill>
                  <a:srgbClr val="000000"/>
                </a:solidFill>
                <a:latin typeface="Arial"/>
                <a:cs typeface="Arial"/>
              </a:rPr>
              <a:t>Declaration of study and employment</a:t>
            </a:r>
            <a:endParaRPr lang="en-US">
              <a:cs typeface="Calibri" panose="020F050202020403020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48099" y="2155713"/>
            <a:ext cx="255373" cy="2503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1" name="Rectangle 10"/>
          <p:cNvSpPr/>
          <p:nvPr/>
        </p:nvSpPr>
        <p:spPr>
          <a:xfrm>
            <a:off x="6248100" y="2576568"/>
            <a:ext cx="255373" cy="2503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2B64C5-CA9C-4412-B585-394DE20EB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249" y="299414"/>
            <a:ext cx="1467858" cy="54061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E805F3B-72E9-4CA8-BEDC-D20FD84D9474}"/>
              </a:ext>
            </a:extLst>
          </p:cNvPr>
          <p:cNvSpPr/>
          <p:nvPr/>
        </p:nvSpPr>
        <p:spPr>
          <a:xfrm>
            <a:off x="6248099" y="3035183"/>
            <a:ext cx="255373" cy="2503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3C7075C-F347-4319-91AC-E9B5471DC71E}"/>
              </a:ext>
            </a:extLst>
          </p:cNvPr>
          <p:cNvSpPr/>
          <p:nvPr/>
        </p:nvSpPr>
        <p:spPr>
          <a:xfrm>
            <a:off x="6248099" y="3433903"/>
            <a:ext cx="255373" cy="2503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910248-DB87-4E5C-8901-20355410FEC6}"/>
              </a:ext>
            </a:extLst>
          </p:cNvPr>
          <p:cNvSpPr/>
          <p:nvPr/>
        </p:nvSpPr>
        <p:spPr>
          <a:xfrm>
            <a:off x="743786" y="593905"/>
            <a:ext cx="1505540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Arial"/>
                <a:cs typeface="Arial"/>
              </a:rPr>
              <a:t>CHECKLIST</a:t>
            </a: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406407-915A-472E-B34A-183DDFB31024}"/>
              </a:ext>
            </a:extLst>
          </p:cNvPr>
          <p:cNvSpPr txBox="1"/>
          <p:nvPr/>
        </p:nvSpPr>
        <p:spPr>
          <a:xfrm>
            <a:off x="8519398" y="6155543"/>
            <a:ext cx="3337084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AU" sz="1400" dirty="0"/>
              <a:t>Please copy tick and place over boxes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BB09129-CCA1-4884-9276-16CD49E35C71}"/>
              </a:ext>
            </a:extLst>
          </p:cNvPr>
          <p:cNvSpPr txBox="1">
            <a:spLocks/>
          </p:cNvSpPr>
          <p:nvPr/>
        </p:nvSpPr>
        <p:spPr>
          <a:xfrm>
            <a:off x="11448765" y="6087613"/>
            <a:ext cx="611317" cy="4442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000" dirty="0">
                <a:latin typeface="+mn-lt"/>
                <a:sym typeface="Wingdings" panose="05000000000000000000" pitchFamily="2" charset="2"/>
              </a:rPr>
              <a:t></a:t>
            </a:r>
            <a:endParaRPr lang="en-AU" sz="2000" dirty="0">
              <a:latin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94DA754-0C84-4749-B5DB-71DD6B2BAFEF}"/>
              </a:ext>
            </a:extLst>
          </p:cNvPr>
          <p:cNvSpPr/>
          <p:nvPr/>
        </p:nvSpPr>
        <p:spPr>
          <a:xfrm>
            <a:off x="741548" y="4368084"/>
            <a:ext cx="6826917" cy="101566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AU" dirty="0">
                <a:latin typeface="Arial"/>
                <a:ea typeface="Segoe UI"/>
                <a:cs typeface="Segoe UI"/>
              </a:rPr>
              <a:t>​</a:t>
            </a:r>
            <a:r>
              <a:rPr lang="en-AU" sz="1400" dirty="0">
                <a:latin typeface="Arial"/>
                <a:ea typeface="Segoe UI"/>
                <a:cs typeface="Segoe UI"/>
              </a:rPr>
              <a:t>Your final entry should be emailed to </a:t>
            </a:r>
            <a:r>
              <a:rPr lang="en-AU" sz="1400" dirty="0">
                <a:latin typeface="Arial"/>
                <a:ea typeface="Segoe UI"/>
                <a:cs typeface="Segoe UI"/>
                <a:hlinkClick r:id="rId3"/>
              </a:rPr>
              <a:t>outreach@excitonscience.com</a:t>
            </a:r>
            <a:r>
              <a:rPr lang="en-AU" sz="1400" dirty="0">
                <a:latin typeface="Arial"/>
                <a:ea typeface="Segoe UI"/>
                <a:cs typeface="Segoe UI"/>
              </a:rPr>
              <a:t> </a:t>
            </a:r>
            <a:endParaRPr lang="en-AU" sz="1400" i="1" dirty="0">
              <a:latin typeface="Arial"/>
              <a:ea typeface="Segoe UI"/>
              <a:cs typeface="Arial"/>
            </a:endParaRPr>
          </a:p>
          <a:p>
            <a:r>
              <a:rPr lang="en-AU" sz="1400" dirty="0">
                <a:solidFill>
                  <a:srgbClr val="000000"/>
                </a:solidFill>
                <a:latin typeface="Arial"/>
                <a:cs typeface="Segoe UI"/>
              </a:rPr>
              <a:t>By 11.59 pm on Sunday 28 February 2021.</a:t>
            </a:r>
          </a:p>
          <a:p>
            <a:endParaRPr lang="en-AU" sz="1400" dirty="0">
              <a:solidFill>
                <a:srgbClr val="000000"/>
              </a:solidFill>
              <a:latin typeface="Arial"/>
              <a:cs typeface="Segoe UI"/>
            </a:endParaRPr>
          </a:p>
          <a:p>
            <a:r>
              <a:rPr lang="en-AU" sz="1400" dirty="0">
                <a:solidFill>
                  <a:srgbClr val="000000"/>
                </a:solidFill>
                <a:latin typeface="Arial"/>
                <a:cs typeface="Segoe UI"/>
              </a:rPr>
              <a:t>Thank you for your entry in the Exciton Science Light Ideas Design Competition!</a:t>
            </a:r>
          </a:p>
        </p:txBody>
      </p:sp>
    </p:spTree>
    <p:extLst>
      <p:ext uri="{BB962C8B-B14F-4D97-AF65-F5344CB8AC3E}">
        <p14:creationId xmlns:p14="http://schemas.microsoft.com/office/powerpoint/2010/main" val="670561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b996393-98b1-431f-bd3f-bdbdd4691626">
      <UserInfo>
        <DisplayName>Iain Strachan</DisplayName>
        <AccountId>16</AccountId>
        <AccountType/>
      </UserInfo>
      <UserInfo>
        <DisplayName>Kate Lowry</DisplayName>
        <AccountId>6</AccountId>
        <AccountType/>
      </UserInfo>
    </SharedWithUsers>
    <Templates xmlns="32259320-7d84-4c60-a9f3-59d159d6f75e" xsi:nil="true"/>
    <NotebookType xmlns="32259320-7d84-4c60-a9f3-59d159d6f75e" xsi:nil="true"/>
    <FolderType xmlns="32259320-7d84-4c60-a9f3-59d159d6f75e" xsi:nil="true"/>
    <CultureName xmlns="32259320-7d84-4c60-a9f3-59d159d6f75e" xsi:nil="true"/>
    <Leaders xmlns="32259320-7d84-4c60-a9f3-59d159d6f75e">
      <UserInfo>
        <DisplayName/>
        <AccountId xsi:nil="true"/>
        <AccountType/>
      </UserInfo>
    </Leaders>
    <Invited_Leaders xmlns="32259320-7d84-4c60-a9f3-59d159d6f75e" xsi:nil="true"/>
    <DefaultSectionNames xmlns="32259320-7d84-4c60-a9f3-59d159d6f75e" xsi:nil="true"/>
    <Has_Leaders_Only_SectionGroup xmlns="32259320-7d84-4c60-a9f3-59d159d6f75e" xsi:nil="true"/>
    <Owner xmlns="32259320-7d84-4c60-a9f3-59d159d6f75e">
      <UserInfo>
        <DisplayName/>
        <AccountId xsi:nil="true"/>
        <AccountType/>
      </UserInfo>
    </Owner>
    <Distribution_Groups xmlns="32259320-7d84-4c60-a9f3-59d159d6f75e" xsi:nil="true"/>
    <TeamsChannelId xmlns="32259320-7d84-4c60-a9f3-59d159d6f75e" xsi:nil="true"/>
    <Math_Settings xmlns="32259320-7d84-4c60-a9f3-59d159d6f75e" xsi:nil="true"/>
    <Members xmlns="32259320-7d84-4c60-a9f3-59d159d6f75e">
      <UserInfo>
        <DisplayName/>
        <AccountId xsi:nil="true"/>
        <AccountType/>
      </UserInfo>
    </Members>
    <AppVersion xmlns="32259320-7d84-4c60-a9f3-59d159d6f75e" xsi:nil="true"/>
    <LMS_Mappings xmlns="32259320-7d84-4c60-a9f3-59d159d6f75e" xsi:nil="true"/>
    <IsNotebookLocked xmlns="32259320-7d84-4c60-a9f3-59d159d6f75e" xsi:nil="true"/>
    <Is_Collaboration_Space_Locked xmlns="32259320-7d84-4c60-a9f3-59d159d6f75e" xsi:nil="true"/>
    <Member_Groups xmlns="32259320-7d84-4c60-a9f3-59d159d6f75e">
      <UserInfo>
        <DisplayName/>
        <AccountId xsi:nil="true"/>
        <AccountType/>
      </UserInfo>
    </Member_Groups>
    <Self_Registration_Enabled xmlns="32259320-7d84-4c60-a9f3-59d159d6f75e" xsi:nil="true"/>
    <Invited_Members xmlns="32259320-7d84-4c60-a9f3-59d159d6f75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0EEC66A2462146B55595C943AEA64F" ma:contentTypeVersion="32" ma:contentTypeDescription="Create a new document." ma:contentTypeScope="" ma:versionID="43b1bd474f319fc8666a19f1037b0b35">
  <xsd:schema xmlns:xsd="http://www.w3.org/2001/XMLSchema" xmlns:xs="http://www.w3.org/2001/XMLSchema" xmlns:p="http://schemas.microsoft.com/office/2006/metadata/properties" xmlns:ns2="32259320-7d84-4c60-a9f3-59d159d6f75e" xmlns:ns3="1b996393-98b1-431f-bd3f-bdbdd4691626" targetNamespace="http://schemas.microsoft.com/office/2006/metadata/properties" ma:root="true" ma:fieldsID="ae52d94878285fe210e76913bca5a3ba" ns2:_="" ns3:_="">
    <xsd:import namespace="32259320-7d84-4c60-a9f3-59d159d6f75e"/>
    <xsd:import namespace="1b996393-98b1-431f-bd3f-bdbdd4691626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259320-7d84-4c60-a9f3-59d159d6f75e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30" nillable="true" ma:displayName="Tags" ma:internalName="MediaServiceAutoTags" ma:readOnly="true">
      <xsd:simpleType>
        <xsd:restriction base="dms:Text"/>
      </xsd:simpleType>
    </xsd:element>
    <xsd:element name="MediaServiceOCR" ma:index="3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3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996393-98b1-431f-bd3f-bdbdd4691626" elementFormDefault="qualified">
    <xsd:import namespace="http://schemas.microsoft.com/office/2006/documentManagement/types"/>
    <xsd:import namespace="http://schemas.microsoft.com/office/infopath/2007/PartnerControls"/>
    <xsd:element name="SharedWithUsers" ma:index="3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7E75C7-D90E-4B82-A9BC-B853B54B8DB7}">
  <ds:schemaRefs>
    <ds:schemaRef ds:uri="http://schemas.microsoft.com/office/2006/metadata/properties"/>
    <ds:schemaRef ds:uri="http://schemas.microsoft.com/office/infopath/2007/PartnerControls"/>
    <ds:schemaRef ds:uri="1b996393-98b1-431f-bd3f-bdbdd4691626"/>
    <ds:schemaRef ds:uri="32259320-7d84-4c60-a9f3-59d159d6f75e"/>
  </ds:schemaRefs>
</ds:datastoreItem>
</file>

<file path=customXml/itemProps2.xml><?xml version="1.0" encoding="utf-8"?>
<ds:datastoreItem xmlns:ds="http://schemas.openxmlformats.org/officeDocument/2006/customXml" ds:itemID="{711261DB-382E-4509-B96C-8891C9F86D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259320-7d84-4c60-a9f3-59d159d6f75e"/>
    <ds:schemaRef ds:uri="1b996393-98b1-431f-bd3f-bdbdd46916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669A92-6D7F-4EB8-9D6C-16BF523F2F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</TotalTime>
  <Words>444</Words>
  <Application>Microsoft Office PowerPoint</Application>
  <PresentationFormat>Widescreen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Nova Light</vt:lpstr>
      <vt:lpstr>Calibri</vt:lpstr>
      <vt:lpstr>Calibri Light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City of Hobart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Margetts</dc:creator>
  <cp:lastModifiedBy>Jasmine Lynch</cp:lastModifiedBy>
  <cp:revision>897</cp:revision>
  <cp:lastPrinted>2020-05-06T06:31:28Z</cp:lastPrinted>
  <dcterms:created xsi:type="dcterms:W3CDTF">2020-05-06T05:08:55Z</dcterms:created>
  <dcterms:modified xsi:type="dcterms:W3CDTF">2021-01-18T00:01:53Z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0x010100A10EEC66A2462146B55595C943AEA64F</vt:lpwstr>
  </property>
</Properties>
</file>